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sldIdLst>
    <p:sldId id="256" r:id="rId2"/>
    <p:sldId id="259" r:id="rId3"/>
    <p:sldId id="287" r:id="rId4"/>
    <p:sldId id="257" r:id="rId5"/>
    <p:sldId id="313" r:id="rId6"/>
    <p:sldId id="309" r:id="rId7"/>
    <p:sldId id="314" r:id="rId8"/>
    <p:sldId id="289" r:id="rId9"/>
    <p:sldId id="315" r:id="rId10"/>
    <p:sldId id="290" r:id="rId11"/>
    <p:sldId id="320" r:id="rId12"/>
    <p:sldId id="317" r:id="rId13"/>
    <p:sldId id="273" r:id="rId14"/>
    <p:sldId id="316" r:id="rId15"/>
    <p:sldId id="279" r:id="rId16"/>
    <p:sldId id="280" r:id="rId17"/>
    <p:sldId id="284" r:id="rId18"/>
    <p:sldId id="303" r:id="rId19"/>
    <p:sldId id="283" r:id="rId20"/>
    <p:sldId id="286" r:id="rId21"/>
    <p:sldId id="274" r:id="rId22"/>
    <p:sldId id="270" r:id="rId23"/>
    <p:sldId id="262" r:id="rId24"/>
    <p:sldId id="272" r:id="rId25"/>
    <p:sldId id="264" r:id="rId26"/>
    <p:sldId id="267" r:id="rId27"/>
    <p:sldId id="263" r:id="rId28"/>
    <p:sldId id="268" r:id="rId29"/>
    <p:sldId id="269" r:id="rId30"/>
    <p:sldId id="323" r:id="rId31"/>
    <p:sldId id="319" r:id="rId32"/>
    <p:sldId id="321" r:id="rId33"/>
    <p:sldId id="322" r:id="rId34"/>
    <p:sldId id="324" r:id="rId35"/>
    <p:sldId id="261" r:id="rId36"/>
    <p:sldId id="271" r:id="rId37"/>
    <p:sldId id="266" r:id="rId38"/>
    <p:sldId id="325"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7D5BFF7-62AB-40FE-B747-1870F26A2BB8}">
          <p14:sldIdLst>
            <p14:sldId id="256"/>
            <p14:sldId id="259"/>
            <p14:sldId id="287"/>
            <p14:sldId id="257"/>
            <p14:sldId id="313"/>
            <p14:sldId id="309"/>
            <p14:sldId id="314"/>
            <p14:sldId id="289"/>
            <p14:sldId id="315"/>
            <p14:sldId id="290"/>
            <p14:sldId id="320"/>
            <p14:sldId id="317"/>
            <p14:sldId id="273"/>
            <p14:sldId id="316"/>
            <p14:sldId id="279"/>
            <p14:sldId id="280"/>
            <p14:sldId id="284"/>
            <p14:sldId id="303"/>
            <p14:sldId id="283"/>
            <p14:sldId id="286"/>
            <p14:sldId id="274"/>
            <p14:sldId id="270"/>
            <p14:sldId id="262"/>
            <p14:sldId id="272"/>
            <p14:sldId id="264"/>
            <p14:sldId id="267"/>
            <p14:sldId id="263"/>
            <p14:sldId id="268"/>
            <p14:sldId id="269"/>
            <p14:sldId id="323"/>
            <p14:sldId id="319"/>
            <p14:sldId id="321"/>
            <p14:sldId id="322"/>
            <p14:sldId id="324"/>
            <p14:sldId id="261"/>
            <p14:sldId id="271"/>
            <p14:sldId id="266"/>
            <p14:sldId id="32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00"/>
    <a:srgbClr val="FF9900"/>
    <a:srgbClr val="FF9933"/>
    <a:srgbClr val="C2C2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EF16A3-654B-4F41-A25B-CA82129E6BA5}" v="55" dt="2023-05-08T20:33:33.7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38" autoAdjust="0"/>
    <p:restoredTop sz="94660"/>
  </p:normalViewPr>
  <p:slideViewPr>
    <p:cSldViewPr snapToGrid="0">
      <p:cViewPr>
        <p:scale>
          <a:sx n="75" d="100"/>
          <a:sy n="75" d="100"/>
        </p:scale>
        <p:origin x="480" y="54"/>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ELLEN  MIRANDA AMORIM" userId="c0e8db03-f646-4c53-bb76-dafc0fe60a55" providerId="ADAL" clId="{14EF16A3-654B-4F41-A25B-CA82129E6BA5}"/>
    <pc:docChg chg="undo custSel addSld delSld modSld sldOrd">
      <pc:chgData name="SUELLEN  MIRANDA AMORIM" userId="c0e8db03-f646-4c53-bb76-dafc0fe60a55" providerId="ADAL" clId="{14EF16A3-654B-4F41-A25B-CA82129E6BA5}" dt="2023-05-08T22:01:00.617" v="2269" actId="20577"/>
      <pc:docMkLst>
        <pc:docMk/>
      </pc:docMkLst>
      <pc:sldChg chg="modSp mod">
        <pc:chgData name="SUELLEN  MIRANDA AMORIM" userId="c0e8db03-f646-4c53-bb76-dafc0fe60a55" providerId="ADAL" clId="{14EF16A3-654B-4F41-A25B-CA82129E6BA5}" dt="2023-05-08T22:01:00.617" v="2269" actId="20577"/>
        <pc:sldMkLst>
          <pc:docMk/>
          <pc:sldMk cId="2105843619" sldId="256"/>
        </pc:sldMkLst>
        <pc:spChg chg="mod">
          <ac:chgData name="SUELLEN  MIRANDA AMORIM" userId="c0e8db03-f646-4c53-bb76-dafc0fe60a55" providerId="ADAL" clId="{14EF16A3-654B-4F41-A25B-CA82129E6BA5}" dt="2023-05-03T22:19:31.545" v="96" actId="20577"/>
          <ac:spMkLst>
            <pc:docMk/>
            <pc:sldMk cId="2105843619" sldId="256"/>
            <ac:spMk id="2" creationId="{3D72A9C5-D3FC-43DC-9A34-EC6EFEA18A34}"/>
          </ac:spMkLst>
        </pc:spChg>
        <pc:spChg chg="mod">
          <ac:chgData name="SUELLEN  MIRANDA AMORIM" userId="c0e8db03-f646-4c53-bb76-dafc0fe60a55" providerId="ADAL" clId="{14EF16A3-654B-4F41-A25B-CA82129E6BA5}" dt="2023-05-08T22:01:00.617" v="2269" actId="20577"/>
          <ac:spMkLst>
            <pc:docMk/>
            <pc:sldMk cId="2105843619" sldId="256"/>
            <ac:spMk id="3" creationId="{224264BA-2628-435A-9D26-4F7588C2B7D2}"/>
          </ac:spMkLst>
        </pc:spChg>
      </pc:sldChg>
      <pc:sldChg chg="add del">
        <pc:chgData name="SUELLEN  MIRANDA AMORIM" userId="c0e8db03-f646-4c53-bb76-dafc0fe60a55" providerId="ADAL" clId="{14EF16A3-654B-4F41-A25B-CA82129E6BA5}" dt="2023-05-03T23:57:47.012" v="357" actId="47"/>
        <pc:sldMkLst>
          <pc:docMk/>
          <pc:sldMk cId="3488713449" sldId="259"/>
        </pc:sldMkLst>
      </pc:sldChg>
      <pc:sldChg chg="ord">
        <pc:chgData name="SUELLEN  MIRANDA AMORIM" userId="c0e8db03-f646-4c53-bb76-dafc0fe60a55" providerId="ADAL" clId="{14EF16A3-654B-4F41-A25B-CA82129E6BA5}" dt="2023-05-03T22:18:34.163" v="3"/>
        <pc:sldMkLst>
          <pc:docMk/>
          <pc:sldMk cId="3842733138" sldId="260"/>
        </pc:sldMkLst>
      </pc:sldChg>
      <pc:sldChg chg="modSp mod">
        <pc:chgData name="SUELLEN  MIRANDA AMORIM" userId="c0e8db03-f646-4c53-bb76-dafc0fe60a55" providerId="ADAL" clId="{14EF16A3-654B-4F41-A25B-CA82129E6BA5}" dt="2023-05-08T20:58:20.650" v="1116" actId="20577"/>
        <pc:sldMkLst>
          <pc:docMk/>
          <pc:sldMk cId="3758200235" sldId="261"/>
        </pc:sldMkLst>
        <pc:spChg chg="mod">
          <ac:chgData name="SUELLEN  MIRANDA AMORIM" userId="c0e8db03-f646-4c53-bb76-dafc0fe60a55" providerId="ADAL" clId="{14EF16A3-654B-4F41-A25B-CA82129E6BA5}" dt="2023-05-08T20:58:20.650" v="1116" actId="20577"/>
          <ac:spMkLst>
            <pc:docMk/>
            <pc:sldMk cId="3758200235" sldId="261"/>
            <ac:spMk id="3" creationId="{196E7AE1-BF69-E2D6-CBCE-7D6B45591810}"/>
          </ac:spMkLst>
        </pc:spChg>
      </pc:sldChg>
      <pc:sldChg chg="modSp mod">
        <pc:chgData name="SUELLEN  MIRANDA AMORIM" userId="c0e8db03-f646-4c53-bb76-dafc0fe60a55" providerId="ADAL" clId="{14EF16A3-654B-4F41-A25B-CA82129E6BA5}" dt="2023-05-08T21:10:15.244" v="1976" actId="20577"/>
        <pc:sldMkLst>
          <pc:docMk/>
          <pc:sldMk cId="3801872725" sldId="263"/>
        </pc:sldMkLst>
        <pc:spChg chg="mod">
          <ac:chgData name="SUELLEN  MIRANDA AMORIM" userId="c0e8db03-f646-4c53-bb76-dafc0fe60a55" providerId="ADAL" clId="{14EF16A3-654B-4F41-A25B-CA82129E6BA5}" dt="2023-05-08T21:10:15.244" v="1976" actId="20577"/>
          <ac:spMkLst>
            <pc:docMk/>
            <pc:sldMk cId="3801872725" sldId="263"/>
            <ac:spMk id="3" creationId="{CD8ABB25-1D5C-8B88-A3FC-B7B07C53836B}"/>
          </ac:spMkLst>
        </pc:spChg>
      </pc:sldChg>
      <pc:sldChg chg="modSp mod">
        <pc:chgData name="SUELLEN  MIRANDA AMORIM" userId="c0e8db03-f646-4c53-bb76-dafc0fe60a55" providerId="ADAL" clId="{14EF16A3-654B-4F41-A25B-CA82129E6BA5}" dt="2023-05-08T20:30:28.351" v="555" actId="5793"/>
        <pc:sldMkLst>
          <pc:docMk/>
          <pc:sldMk cId="3532003444" sldId="264"/>
        </pc:sldMkLst>
        <pc:spChg chg="mod">
          <ac:chgData name="SUELLEN  MIRANDA AMORIM" userId="c0e8db03-f646-4c53-bb76-dafc0fe60a55" providerId="ADAL" clId="{14EF16A3-654B-4F41-A25B-CA82129E6BA5}" dt="2023-05-08T20:30:28.351" v="555" actId="5793"/>
          <ac:spMkLst>
            <pc:docMk/>
            <pc:sldMk cId="3532003444" sldId="264"/>
            <ac:spMk id="2" creationId="{4E899190-077C-E327-ECA7-FCECC856762D}"/>
          </ac:spMkLst>
        </pc:spChg>
      </pc:sldChg>
      <pc:sldChg chg="modSp mod">
        <pc:chgData name="SUELLEN  MIRANDA AMORIM" userId="c0e8db03-f646-4c53-bb76-dafc0fe60a55" providerId="ADAL" clId="{14EF16A3-654B-4F41-A25B-CA82129E6BA5}" dt="2023-05-08T21:03:37.166" v="1739" actId="20577"/>
        <pc:sldMkLst>
          <pc:docMk/>
          <pc:sldMk cId="193711609" sldId="266"/>
        </pc:sldMkLst>
        <pc:spChg chg="mod">
          <ac:chgData name="SUELLEN  MIRANDA AMORIM" userId="c0e8db03-f646-4c53-bb76-dafc0fe60a55" providerId="ADAL" clId="{14EF16A3-654B-4F41-A25B-CA82129E6BA5}" dt="2023-05-08T21:03:37.166" v="1739" actId="20577"/>
          <ac:spMkLst>
            <pc:docMk/>
            <pc:sldMk cId="193711609" sldId="266"/>
            <ac:spMk id="3" creationId="{C8E58F6D-CC70-4EDA-255B-24626F61C306}"/>
          </ac:spMkLst>
        </pc:spChg>
      </pc:sldChg>
      <pc:sldChg chg="modSp mod">
        <pc:chgData name="SUELLEN  MIRANDA AMORIM" userId="c0e8db03-f646-4c53-bb76-dafc0fe60a55" providerId="ADAL" clId="{14EF16A3-654B-4F41-A25B-CA82129E6BA5}" dt="2023-05-08T21:11:12.038" v="2158" actId="20577"/>
        <pc:sldMkLst>
          <pc:docMk/>
          <pc:sldMk cId="3216178072" sldId="267"/>
        </pc:sldMkLst>
        <pc:spChg chg="mod">
          <ac:chgData name="SUELLEN  MIRANDA AMORIM" userId="c0e8db03-f646-4c53-bb76-dafc0fe60a55" providerId="ADAL" clId="{14EF16A3-654B-4F41-A25B-CA82129E6BA5}" dt="2023-05-08T21:11:12.038" v="2158" actId="20577"/>
          <ac:spMkLst>
            <pc:docMk/>
            <pc:sldMk cId="3216178072" sldId="267"/>
            <ac:spMk id="3" creationId="{8547EFDA-13E2-4F1A-5EEE-C56066ADC1FC}"/>
          </ac:spMkLst>
        </pc:spChg>
      </pc:sldChg>
      <pc:sldChg chg="modSp mod">
        <pc:chgData name="SUELLEN  MIRANDA AMORIM" userId="c0e8db03-f646-4c53-bb76-dafc0fe60a55" providerId="ADAL" clId="{14EF16A3-654B-4F41-A25B-CA82129E6BA5}" dt="2023-05-08T20:51:07.316" v="732" actId="14100"/>
        <pc:sldMkLst>
          <pc:docMk/>
          <pc:sldMk cId="3114692189" sldId="269"/>
        </pc:sldMkLst>
        <pc:spChg chg="mod">
          <ac:chgData name="SUELLEN  MIRANDA AMORIM" userId="c0e8db03-f646-4c53-bb76-dafc0fe60a55" providerId="ADAL" clId="{14EF16A3-654B-4F41-A25B-CA82129E6BA5}" dt="2023-05-08T20:51:07.316" v="732" actId="14100"/>
          <ac:spMkLst>
            <pc:docMk/>
            <pc:sldMk cId="3114692189" sldId="269"/>
            <ac:spMk id="3" creationId="{76726C1A-DCDE-7844-27D6-96689072CC43}"/>
          </ac:spMkLst>
        </pc:spChg>
      </pc:sldChg>
      <pc:sldChg chg="modSp mod">
        <pc:chgData name="SUELLEN  MIRANDA AMORIM" userId="c0e8db03-f646-4c53-bb76-dafc0fe60a55" providerId="ADAL" clId="{14EF16A3-654B-4F41-A25B-CA82129E6BA5}" dt="2023-05-08T21:01:27.803" v="1357" actId="20577"/>
        <pc:sldMkLst>
          <pc:docMk/>
          <pc:sldMk cId="1212723081" sldId="271"/>
        </pc:sldMkLst>
        <pc:spChg chg="mod">
          <ac:chgData name="SUELLEN  MIRANDA AMORIM" userId="c0e8db03-f646-4c53-bb76-dafc0fe60a55" providerId="ADAL" clId="{14EF16A3-654B-4F41-A25B-CA82129E6BA5}" dt="2023-05-08T21:01:27.803" v="1357" actId="20577"/>
          <ac:spMkLst>
            <pc:docMk/>
            <pc:sldMk cId="1212723081" sldId="271"/>
            <ac:spMk id="3" creationId="{9CCBA28A-FDA1-2F11-BD4A-F2271EC6E540}"/>
          </ac:spMkLst>
        </pc:spChg>
      </pc:sldChg>
      <pc:sldChg chg="modSp new mod">
        <pc:chgData name="SUELLEN  MIRANDA AMORIM" userId="c0e8db03-f646-4c53-bb76-dafc0fe60a55" providerId="ADAL" clId="{14EF16A3-654B-4F41-A25B-CA82129E6BA5}" dt="2023-05-03T23:50:49.503" v="257" actId="255"/>
        <pc:sldMkLst>
          <pc:docMk/>
          <pc:sldMk cId="62795614" sldId="273"/>
        </pc:sldMkLst>
        <pc:spChg chg="mod">
          <ac:chgData name="SUELLEN  MIRANDA AMORIM" userId="c0e8db03-f646-4c53-bb76-dafc0fe60a55" providerId="ADAL" clId="{14EF16A3-654B-4F41-A25B-CA82129E6BA5}" dt="2023-05-03T23:50:22.391" v="253" actId="1076"/>
          <ac:spMkLst>
            <pc:docMk/>
            <pc:sldMk cId="62795614" sldId="273"/>
            <ac:spMk id="2" creationId="{FA304C46-AF82-4A4A-6BAE-91AE8D1E8DFF}"/>
          </ac:spMkLst>
        </pc:spChg>
        <pc:spChg chg="mod">
          <ac:chgData name="SUELLEN  MIRANDA AMORIM" userId="c0e8db03-f646-4c53-bb76-dafc0fe60a55" providerId="ADAL" clId="{14EF16A3-654B-4F41-A25B-CA82129E6BA5}" dt="2023-05-03T23:50:49.503" v="257" actId="255"/>
          <ac:spMkLst>
            <pc:docMk/>
            <pc:sldMk cId="62795614" sldId="273"/>
            <ac:spMk id="3" creationId="{0BE64457-EFE7-F908-BCB0-BC8B60B358B3}"/>
          </ac:spMkLst>
        </pc:spChg>
      </pc:sldChg>
      <pc:sldChg chg="modSp new mod">
        <pc:chgData name="SUELLEN  MIRANDA AMORIM" userId="c0e8db03-f646-4c53-bb76-dafc0fe60a55" providerId="ADAL" clId="{14EF16A3-654B-4F41-A25B-CA82129E6BA5}" dt="2023-05-03T23:53:30.670" v="272" actId="20577"/>
        <pc:sldMkLst>
          <pc:docMk/>
          <pc:sldMk cId="512468716" sldId="274"/>
        </pc:sldMkLst>
        <pc:spChg chg="mod">
          <ac:chgData name="SUELLEN  MIRANDA AMORIM" userId="c0e8db03-f646-4c53-bb76-dafc0fe60a55" providerId="ADAL" clId="{14EF16A3-654B-4F41-A25B-CA82129E6BA5}" dt="2023-05-03T23:52:53.170" v="262" actId="27636"/>
          <ac:spMkLst>
            <pc:docMk/>
            <pc:sldMk cId="512468716" sldId="274"/>
            <ac:spMk id="2" creationId="{76C6235D-DC1E-FFE9-4C1F-2F1134F90237}"/>
          </ac:spMkLst>
        </pc:spChg>
        <pc:spChg chg="mod">
          <ac:chgData name="SUELLEN  MIRANDA AMORIM" userId="c0e8db03-f646-4c53-bb76-dafc0fe60a55" providerId="ADAL" clId="{14EF16A3-654B-4F41-A25B-CA82129E6BA5}" dt="2023-05-03T23:53:30.670" v="272" actId="20577"/>
          <ac:spMkLst>
            <pc:docMk/>
            <pc:sldMk cId="512468716" sldId="274"/>
            <ac:spMk id="3" creationId="{ACFDCEC8-E0C0-16FC-7533-CAD6D733AB50}"/>
          </ac:spMkLst>
        </pc:spChg>
      </pc:sldChg>
      <pc:sldChg chg="modSp new mod">
        <pc:chgData name="SUELLEN  MIRANDA AMORIM" userId="c0e8db03-f646-4c53-bb76-dafc0fe60a55" providerId="ADAL" clId="{14EF16A3-654B-4F41-A25B-CA82129E6BA5}" dt="2023-05-03T23:55:51.683" v="300" actId="1038"/>
        <pc:sldMkLst>
          <pc:docMk/>
          <pc:sldMk cId="2447196338" sldId="275"/>
        </pc:sldMkLst>
        <pc:spChg chg="mod">
          <ac:chgData name="SUELLEN  MIRANDA AMORIM" userId="c0e8db03-f646-4c53-bb76-dafc0fe60a55" providerId="ADAL" clId="{14EF16A3-654B-4F41-A25B-CA82129E6BA5}" dt="2023-05-03T23:55:47.737" v="295" actId="1076"/>
          <ac:spMkLst>
            <pc:docMk/>
            <pc:sldMk cId="2447196338" sldId="275"/>
            <ac:spMk id="2" creationId="{B7FC0753-4744-26D4-2133-D485294DFF77}"/>
          </ac:spMkLst>
        </pc:spChg>
        <pc:spChg chg="mod">
          <ac:chgData name="SUELLEN  MIRANDA AMORIM" userId="c0e8db03-f646-4c53-bb76-dafc0fe60a55" providerId="ADAL" clId="{14EF16A3-654B-4F41-A25B-CA82129E6BA5}" dt="2023-05-03T23:55:51.683" v="300" actId="1038"/>
          <ac:spMkLst>
            <pc:docMk/>
            <pc:sldMk cId="2447196338" sldId="275"/>
            <ac:spMk id="3" creationId="{77B50394-EA1D-0FC7-99B1-7969F55AE66C}"/>
          </ac:spMkLst>
        </pc:spChg>
      </pc:sldChg>
      <pc:sldChg chg="modSp new mod">
        <pc:chgData name="SUELLEN  MIRANDA AMORIM" userId="c0e8db03-f646-4c53-bb76-dafc0fe60a55" providerId="ADAL" clId="{14EF16A3-654B-4F41-A25B-CA82129E6BA5}" dt="2023-05-03T23:57:23.121" v="354" actId="1035"/>
        <pc:sldMkLst>
          <pc:docMk/>
          <pc:sldMk cId="3937438944" sldId="276"/>
        </pc:sldMkLst>
        <pc:spChg chg="mod">
          <ac:chgData name="SUELLEN  MIRANDA AMORIM" userId="c0e8db03-f646-4c53-bb76-dafc0fe60a55" providerId="ADAL" clId="{14EF16A3-654B-4F41-A25B-CA82129E6BA5}" dt="2023-05-03T23:57:21.606" v="352" actId="1035"/>
          <ac:spMkLst>
            <pc:docMk/>
            <pc:sldMk cId="3937438944" sldId="276"/>
            <ac:spMk id="2" creationId="{3A3D675F-6BE2-6353-847A-39218812D7E7}"/>
          </ac:spMkLst>
        </pc:spChg>
        <pc:spChg chg="mod">
          <ac:chgData name="SUELLEN  MIRANDA AMORIM" userId="c0e8db03-f646-4c53-bb76-dafc0fe60a55" providerId="ADAL" clId="{14EF16A3-654B-4F41-A25B-CA82129E6BA5}" dt="2023-05-03T23:57:23.121" v="354" actId="1035"/>
          <ac:spMkLst>
            <pc:docMk/>
            <pc:sldMk cId="3937438944" sldId="276"/>
            <ac:spMk id="3" creationId="{412C6E23-DF9C-D16E-8313-7F04C7316C90}"/>
          </ac:spMkLst>
        </pc:spChg>
      </pc:sldChg>
      <pc:sldChg chg="delSp modSp new mod">
        <pc:chgData name="SUELLEN  MIRANDA AMORIM" userId="c0e8db03-f646-4c53-bb76-dafc0fe60a55" providerId="ADAL" clId="{14EF16A3-654B-4F41-A25B-CA82129E6BA5}" dt="2023-05-03T23:53:52.968" v="280" actId="5793"/>
        <pc:sldMkLst>
          <pc:docMk/>
          <pc:sldMk cId="1632319989" sldId="277"/>
        </pc:sldMkLst>
        <pc:spChg chg="del">
          <ac:chgData name="SUELLEN  MIRANDA AMORIM" userId="c0e8db03-f646-4c53-bb76-dafc0fe60a55" providerId="ADAL" clId="{14EF16A3-654B-4F41-A25B-CA82129E6BA5}" dt="2023-05-03T23:53:00.289" v="264" actId="478"/>
          <ac:spMkLst>
            <pc:docMk/>
            <pc:sldMk cId="1632319989" sldId="277"/>
            <ac:spMk id="2" creationId="{9C23326B-4484-02F1-91E5-8778305D9B50}"/>
          </ac:spMkLst>
        </pc:spChg>
        <pc:spChg chg="mod">
          <ac:chgData name="SUELLEN  MIRANDA AMORIM" userId="c0e8db03-f646-4c53-bb76-dafc0fe60a55" providerId="ADAL" clId="{14EF16A3-654B-4F41-A25B-CA82129E6BA5}" dt="2023-05-03T23:53:52.968" v="280" actId="5793"/>
          <ac:spMkLst>
            <pc:docMk/>
            <pc:sldMk cId="1632319989" sldId="277"/>
            <ac:spMk id="3" creationId="{1C77ABC4-BCAA-F539-C2BC-BAD5A76E3501}"/>
          </ac:spMkLst>
        </pc:spChg>
      </pc:sldChg>
      <pc:sldChg chg="new del">
        <pc:chgData name="SUELLEN  MIRANDA AMORIM" userId="c0e8db03-f646-4c53-bb76-dafc0fe60a55" providerId="ADAL" clId="{14EF16A3-654B-4F41-A25B-CA82129E6BA5}" dt="2023-05-03T23:57:48.426" v="358" actId="47"/>
        <pc:sldMkLst>
          <pc:docMk/>
          <pc:sldMk cId="2382270880" sldId="278"/>
        </pc:sldMkLst>
      </pc:sldChg>
      <pc:sldChg chg="delSp modSp new mod">
        <pc:chgData name="SUELLEN  MIRANDA AMORIM" userId="c0e8db03-f646-4c53-bb76-dafc0fe60a55" providerId="ADAL" clId="{14EF16A3-654B-4F41-A25B-CA82129E6BA5}" dt="2023-05-04T00:02:33.089" v="548" actId="20577"/>
        <pc:sldMkLst>
          <pc:docMk/>
          <pc:sldMk cId="2827095338" sldId="278"/>
        </pc:sldMkLst>
        <pc:spChg chg="del">
          <ac:chgData name="SUELLEN  MIRANDA AMORIM" userId="c0e8db03-f646-4c53-bb76-dafc0fe60a55" providerId="ADAL" clId="{14EF16A3-654B-4F41-A25B-CA82129E6BA5}" dt="2023-05-04T00:00:37.497" v="362" actId="478"/>
          <ac:spMkLst>
            <pc:docMk/>
            <pc:sldMk cId="2827095338" sldId="278"/>
            <ac:spMk id="2" creationId="{BD5E015A-4393-B2A4-CFCB-C05173D4791F}"/>
          </ac:spMkLst>
        </pc:spChg>
        <pc:spChg chg="mod">
          <ac:chgData name="SUELLEN  MIRANDA AMORIM" userId="c0e8db03-f646-4c53-bb76-dafc0fe60a55" providerId="ADAL" clId="{14EF16A3-654B-4F41-A25B-CA82129E6BA5}" dt="2023-05-04T00:02:33.089" v="548" actId="20577"/>
          <ac:spMkLst>
            <pc:docMk/>
            <pc:sldMk cId="2827095338" sldId="278"/>
            <ac:spMk id="3" creationId="{72BE1F03-8387-2078-53D6-A97E6737ADC8}"/>
          </ac:spMkLst>
        </pc:spChg>
      </pc:sldChg>
      <pc:sldChg chg="addSp delSp modSp new mod setBg">
        <pc:chgData name="SUELLEN  MIRANDA AMORIM" userId="c0e8db03-f646-4c53-bb76-dafc0fe60a55" providerId="ADAL" clId="{14EF16A3-654B-4F41-A25B-CA82129E6BA5}" dt="2023-05-08T20:31:55.403" v="628" actId="1076"/>
        <pc:sldMkLst>
          <pc:docMk/>
          <pc:sldMk cId="4167080387" sldId="279"/>
        </pc:sldMkLst>
        <pc:spChg chg="add del mod">
          <ac:chgData name="SUELLEN  MIRANDA AMORIM" userId="c0e8db03-f646-4c53-bb76-dafc0fe60a55" providerId="ADAL" clId="{14EF16A3-654B-4F41-A25B-CA82129E6BA5}" dt="2023-05-08T20:31:45.347" v="624" actId="26606"/>
          <ac:spMkLst>
            <pc:docMk/>
            <pc:sldMk cId="4167080387" sldId="279"/>
            <ac:spMk id="2" creationId="{48208187-6F73-40B8-85F8-EBE52472174C}"/>
          </ac:spMkLst>
        </pc:spChg>
        <pc:spChg chg="del mod">
          <ac:chgData name="SUELLEN  MIRANDA AMORIM" userId="c0e8db03-f646-4c53-bb76-dafc0fe60a55" providerId="ADAL" clId="{14EF16A3-654B-4F41-A25B-CA82129E6BA5}" dt="2023-05-08T20:31:03.173" v="569" actId="478"/>
          <ac:spMkLst>
            <pc:docMk/>
            <pc:sldMk cId="4167080387" sldId="279"/>
            <ac:spMk id="3" creationId="{CA345AF6-9A17-1727-1A51-051562DDB67A}"/>
          </ac:spMkLst>
        </pc:spChg>
        <pc:spChg chg="add del">
          <ac:chgData name="SUELLEN  MIRANDA AMORIM" userId="c0e8db03-f646-4c53-bb76-dafc0fe60a55" providerId="ADAL" clId="{14EF16A3-654B-4F41-A25B-CA82129E6BA5}" dt="2023-05-08T20:30:44.212" v="558" actId="22"/>
          <ac:spMkLst>
            <pc:docMk/>
            <pc:sldMk cId="4167080387" sldId="279"/>
            <ac:spMk id="5" creationId="{DF891A46-18CC-C5EF-2EC2-4C1C1FC25E09}"/>
          </ac:spMkLst>
        </pc:spChg>
        <pc:spChg chg="add del">
          <ac:chgData name="SUELLEN  MIRANDA AMORIM" userId="c0e8db03-f646-4c53-bb76-dafc0fe60a55" providerId="ADAL" clId="{14EF16A3-654B-4F41-A25B-CA82129E6BA5}" dt="2023-05-08T20:31:00.451" v="567" actId="22"/>
          <ac:spMkLst>
            <pc:docMk/>
            <pc:sldMk cId="4167080387" sldId="279"/>
            <ac:spMk id="7" creationId="{12825B36-E646-249B-E725-0F331DFFC83A}"/>
          </ac:spMkLst>
        </pc:spChg>
        <pc:spChg chg="add del">
          <ac:chgData name="SUELLEN  MIRANDA AMORIM" userId="c0e8db03-f646-4c53-bb76-dafc0fe60a55" providerId="ADAL" clId="{14EF16A3-654B-4F41-A25B-CA82129E6BA5}" dt="2023-05-08T20:31:45.347" v="624" actId="26606"/>
          <ac:spMkLst>
            <pc:docMk/>
            <pc:sldMk cId="4167080387" sldId="279"/>
            <ac:spMk id="1031" creationId="{F0FD769F-BDEE-4149-8C98-A92F1F8A145F}"/>
          </ac:spMkLst>
        </pc:spChg>
        <pc:spChg chg="add del">
          <ac:chgData name="SUELLEN  MIRANDA AMORIM" userId="c0e8db03-f646-4c53-bb76-dafc0fe60a55" providerId="ADAL" clId="{14EF16A3-654B-4F41-A25B-CA82129E6BA5}" dt="2023-05-08T20:31:45.347" v="624" actId="26606"/>
          <ac:spMkLst>
            <pc:docMk/>
            <pc:sldMk cId="4167080387" sldId="279"/>
            <ac:spMk id="1033" creationId="{DC00EF3B-797F-4060-9460-6EEF08B1B150}"/>
          </ac:spMkLst>
        </pc:spChg>
        <pc:spChg chg="add del">
          <ac:chgData name="SUELLEN  MIRANDA AMORIM" userId="c0e8db03-f646-4c53-bb76-dafc0fe60a55" providerId="ADAL" clId="{14EF16A3-654B-4F41-A25B-CA82129E6BA5}" dt="2023-05-08T20:31:45.347" v="624" actId="26606"/>
          <ac:spMkLst>
            <pc:docMk/>
            <pc:sldMk cId="4167080387" sldId="279"/>
            <ac:spMk id="1035" creationId="{A29212FA-B9FF-47AC-84D0-89D4601718E4}"/>
          </ac:spMkLst>
        </pc:spChg>
        <pc:spChg chg="add del">
          <ac:chgData name="SUELLEN  MIRANDA AMORIM" userId="c0e8db03-f646-4c53-bb76-dafc0fe60a55" providerId="ADAL" clId="{14EF16A3-654B-4F41-A25B-CA82129E6BA5}" dt="2023-05-08T20:31:45.347" v="624" actId="26606"/>
          <ac:spMkLst>
            <pc:docMk/>
            <pc:sldMk cId="4167080387" sldId="279"/>
            <ac:spMk id="1037" creationId="{2ABDA6DB-9156-4E0E-84EF-EC737F05DDE9}"/>
          </ac:spMkLst>
        </pc:spChg>
        <pc:picChg chg="add del mod">
          <ac:chgData name="SUELLEN  MIRANDA AMORIM" userId="c0e8db03-f646-4c53-bb76-dafc0fe60a55" providerId="ADAL" clId="{14EF16A3-654B-4F41-A25B-CA82129E6BA5}" dt="2023-05-08T20:31:55.403" v="628" actId="1076"/>
          <ac:picMkLst>
            <pc:docMk/>
            <pc:sldMk cId="4167080387" sldId="279"/>
            <ac:picMk id="1026" creationId="{5ECFA08A-3B9B-1255-2E56-6B529DAEE7B9}"/>
          </ac:picMkLst>
        </pc:picChg>
      </pc:sldChg>
      <pc:sldChg chg="addSp delSp modSp new mod setBg">
        <pc:chgData name="SUELLEN  MIRANDA AMORIM" userId="c0e8db03-f646-4c53-bb76-dafc0fe60a55" providerId="ADAL" clId="{14EF16A3-654B-4F41-A25B-CA82129E6BA5}" dt="2023-05-08T20:34:00.509" v="711" actId="14100"/>
        <pc:sldMkLst>
          <pc:docMk/>
          <pc:sldMk cId="1943013007" sldId="280"/>
        </pc:sldMkLst>
        <pc:spChg chg="del">
          <ac:chgData name="SUELLEN  MIRANDA AMORIM" userId="c0e8db03-f646-4c53-bb76-dafc0fe60a55" providerId="ADAL" clId="{14EF16A3-654B-4F41-A25B-CA82129E6BA5}" dt="2023-05-08T20:32:01.268" v="630" actId="478"/>
          <ac:spMkLst>
            <pc:docMk/>
            <pc:sldMk cId="1943013007" sldId="280"/>
            <ac:spMk id="2" creationId="{12A7F69A-0D77-7FB4-C74A-7E1A365FA0E6}"/>
          </ac:spMkLst>
        </pc:spChg>
        <pc:spChg chg="del">
          <ac:chgData name="SUELLEN  MIRANDA AMORIM" userId="c0e8db03-f646-4c53-bb76-dafc0fe60a55" providerId="ADAL" clId="{14EF16A3-654B-4F41-A25B-CA82129E6BA5}" dt="2023-05-08T20:32:04.007" v="631" actId="478"/>
          <ac:spMkLst>
            <pc:docMk/>
            <pc:sldMk cId="1943013007" sldId="280"/>
            <ac:spMk id="3" creationId="{BDC8FCC8-37CC-A743-876C-8B97278E1B78}"/>
          </ac:spMkLst>
        </pc:spChg>
        <pc:spChg chg="add mod">
          <ac:chgData name="SUELLEN  MIRANDA AMORIM" userId="c0e8db03-f646-4c53-bb76-dafc0fe60a55" providerId="ADAL" clId="{14EF16A3-654B-4F41-A25B-CA82129E6BA5}" dt="2023-05-08T20:34:00.509" v="711" actId="14100"/>
          <ac:spMkLst>
            <pc:docMk/>
            <pc:sldMk cId="1943013007" sldId="280"/>
            <ac:spMk id="5" creationId="{2A8983F0-00FE-6EA3-F88D-9FF8716D2489}"/>
          </ac:spMkLst>
        </pc:spChg>
        <pc:spChg chg="add del">
          <ac:chgData name="SUELLEN  MIRANDA AMORIM" userId="c0e8db03-f646-4c53-bb76-dafc0fe60a55" providerId="ADAL" clId="{14EF16A3-654B-4F41-A25B-CA82129E6BA5}" dt="2023-05-08T20:33:10.033" v="669" actId="26606"/>
          <ac:spMkLst>
            <pc:docMk/>
            <pc:sldMk cId="1943013007" sldId="280"/>
            <ac:spMk id="2059" creationId="{489AE6DA-A080-475C-BE02-EF343FBA6E55}"/>
          </ac:spMkLst>
        </pc:spChg>
        <pc:spChg chg="add del">
          <ac:chgData name="SUELLEN  MIRANDA AMORIM" userId="c0e8db03-f646-4c53-bb76-dafc0fe60a55" providerId="ADAL" clId="{14EF16A3-654B-4F41-A25B-CA82129E6BA5}" dt="2023-05-08T20:33:10.033" v="669" actId="26606"/>
          <ac:spMkLst>
            <pc:docMk/>
            <pc:sldMk cId="1943013007" sldId="280"/>
            <ac:spMk id="2061" creationId="{AB33EF95-E91B-40C4-A692-E9106529168C}"/>
          </ac:spMkLst>
        </pc:spChg>
        <pc:spChg chg="add del">
          <ac:chgData name="SUELLEN  MIRANDA AMORIM" userId="c0e8db03-f646-4c53-bb76-dafc0fe60a55" providerId="ADAL" clId="{14EF16A3-654B-4F41-A25B-CA82129E6BA5}" dt="2023-05-08T20:33:10.033" v="669" actId="26606"/>
          <ac:spMkLst>
            <pc:docMk/>
            <pc:sldMk cId="1943013007" sldId="280"/>
            <ac:spMk id="2063" creationId="{953CAC5D-D424-4EE2-A0C2-72ED7A88AA4B}"/>
          </ac:spMkLst>
        </pc:spChg>
        <pc:picChg chg="add del mod">
          <ac:chgData name="SUELLEN  MIRANDA AMORIM" userId="c0e8db03-f646-4c53-bb76-dafc0fe60a55" providerId="ADAL" clId="{14EF16A3-654B-4F41-A25B-CA82129E6BA5}" dt="2023-05-08T20:32:14.159" v="633" actId="478"/>
          <ac:picMkLst>
            <pc:docMk/>
            <pc:sldMk cId="1943013007" sldId="280"/>
            <ac:picMk id="4" creationId="{E08B4A88-5F4F-6AC1-E47D-B60DC4912AB4}"/>
          </ac:picMkLst>
        </pc:picChg>
        <pc:picChg chg="add mod ord">
          <ac:chgData name="SUELLEN  MIRANDA AMORIM" userId="c0e8db03-f646-4c53-bb76-dafc0fe60a55" providerId="ADAL" clId="{14EF16A3-654B-4F41-A25B-CA82129E6BA5}" dt="2023-05-08T20:33:24.384" v="674" actId="1076"/>
          <ac:picMkLst>
            <pc:docMk/>
            <pc:sldMk cId="1943013007" sldId="280"/>
            <ac:picMk id="2050" creationId="{3D84342F-8D42-C3F0-84F0-62BBBE1C5D31}"/>
          </ac:picMkLst>
        </pc:picChg>
        <pc:picChg chg="add del mod">
          <ac:chgData name="SUELLEN  MIRANDA AMORIM" userId="c0e8db03-f646-4c53-bb76-dafc0fe60a55" providerId="ADAL" clId="{14EF16A3-654B-4F41-A25B-CA82129E6BA5}" dt="2023-05-08T20:32:34.151" v="645"/>
          <ac:picMkLst>
            <pc:docMk/>
            <pc:sldMk cId="1943013007" sldId="280"/>
            <ac:picMk id="2052" creationId="{37F3C773-620A-04AF-6B3D-D2A8899DBE48}"/>
          </ac:picMkLst>
        </pc:picChg>
        <pc:picChg chg="add mod">
          <ac:chgData name="SUELLEN  MIRANDA AMORIM" userId="c0e8db03-f646-4c53-bb76-dafc0fe60a55" providerId="ADAL" clId="{14EF16A3-654B-4F41-A25B-CA82129E6BA5}" dt="2023-05-08T20:33:20.461" v="673" actId="1076"/>
          <ac:picMkLst>
            <pc:docMk/>
            <pc:sldMk cId="1943013007" sldId="280"/>
            <ac:picMk id="2054" creationId="{9A503B05-4031-05A2-E2D4-F1EDCF4CFA40}"/>
          </ac:picMkLst>
        </pc:picChg>
      </pc:sldChg>
      <pc:sldChg chg="modSp new mod">
        <pc:chgData name="SUELLEN  MIRANDA AMORIM" userId="c0e8db03-f646-4c53-bb76-dafc0fe60a55" providerId="ADAL" clId="{14EF16A3-654B-4F41-A25B-CA82129E6BA5}" dt="2023-05-08T20:34:17.769" v="721" actId="20577"/>
        <pc:sldMkLst>
          <pc:docMk/>
          <pc:sldMk cId="2683149960" sldId="281"/>
        </pc:sldMkLst>
        <pc:spChg chg="mod">
          <ac:chgData name="SUELLEN  MIRANDA AMORIM" userId="c0e8db03-f646-4c53-bb76-dafc0fe60a55" providerId="ADAL" clId="{14EF16A3-654B-4F41-A25B-CA82129E6BA5}" dt="2023-05-08T20:34:17.769" v="721" actId="20577"/>
          <ac:spMkLst>
            <pc:docMk/>
            <pc:sldMk cId="2683149960" sldId="281"/>
            <ac:spMk id="2" creationId="{77C8D3A5-EE2D-DC7F-0C5F-96F8B123BDAF}"/>
          </ac:spMkLst>
        </pc:spChg>
      </pc:sldChg>
      <pc:sldChg chg="delSp modSp new mod">
        <pc:chgData name="SUELLEN  MIRANDA AMORIM" userId="c0e8db03-f646-4c53-bb76-dafc0fe60a55" providerId="ADAL" clId="{14EF16A3-654B-4F41-A25B-CA82129E6BA5}" dt="2023-05-08T20:59:19.683" v="1138" actId="1076"/>
        <pc:sldMkLst>
          <pc:docMk/>
          <pc:sldMk cId="418573370" sldId="282"/>
        </pc:sldMkLst>
        <pc:spChg chg="del">
          <ac:chgData name="SUELLEN  MIRANDA AMORIM" userId="c0e8db03-f646-4c53-bb76-dafc0fe60a55" providerId="ADAL" clId="{14EF16A3-654B-4F41-A25B-CA82129E6BA5}" dt="2023-05-08T20:58:55.321" v="1120" actId="478"/>
          <ac:spMkLst>
            <pc:docMk/>
            <pc:sldMk cId="418573370" sldId="282"/>
            <ac:spMk id="2" creationId="{D46B2349-52A2-B545-B958-C44BF7BD7BA9}"/>
          </ac:spMkLst>
        </pc:spChg>
        <pc:spChg chg="mod">
          <ac:chgData name="SUELLEN  MIRANDA AMORIM" userId="c0e8db03-f646-4c53-bb76-dafc0fe60a55" providerId="ADAL" clId="{14EF16A3-654B-4F41-A25B-CA82129E6BA5}" dt="2023-05-08T20:59:19.683" v="1138" actId="1076"/>
          <ac:spMkLst>
            <pc:docMk/>
            <pc:sldMk cId="418573370" sldId="282"/>
            <ac:spMk id="3" creationId="{714C8A3D-1FCA-55D2-4719-C7C5A7055CDB}"/>
          </ac:spMkLst>
        </pc:spChg>
      </pc:sldChg>
      <pc:sldChg chg="modSp new mod">
        <pc:chgData name="SUELLEN  MIRANDA AMORIM" userId="c0e8db03-f646-4c53-bb76-dafc0fe60a55" providerId="ADAL" clId="{14EF16A3-654B-4F41-A25B-CA82129E6BA5}" dt="2023-05-08T21:12:45.808" v="2262" actId="20577"/>
        <pc:sldMkLst>
          <pc:docMk/>
          <pc:sldMk cId="1749893536" sldId="283"/>
        </pc:sldMkLst>
        <pc:spChg chg="mod">
          <ac:chgData name="SUELLEN  MIRANDA AMORIM" userId="c0e8db03-f646-4c53-bb76-dafc0fe60a55" providerId="ADAL" clId="{14EF16A3-654B-4F41-A25B-CA82129E6BA5}" dt="2023-05-08T21:12:15.006" v="2226" actId="20577"/>
          <ac:spMkLst>
            <pc:docMk/>
            <pc:sldMk cId="1749893536" sldId="283"/>
            <ac:spMk id="2" creationId="{51B489D1-6564-E48E-AD52-F2154360CB8E}"/>
          </ac:spMkLst>
        </pc:spChg>
        <pc:spChg chg="mod">
          <ac:chgData name="SUELLEN  MIRANDA AMORIM" userId="c0e8db03-f646-4c53-bb76-dafc0fe60a55" providerId="ADAL" clId="{14EF16A3-654B-4F41-A25B-CA82129E6BA5}" dt="2023-05-08T21:12:45.808" v="2262" actId="20577"/>
          <ac:spMkLst>
            <pc:docMk/>
            <pc:sldMk cId="1749893536" sldId="283"/>
            <ac:spMk id="3" creationId="{4308A70B-FA8B-0688-DB3B-6770DAA82E3C}"/>
          </ac:spMkLst>
        </pc:spChg>
      </pc:sldChg>
      <pc:sldChg chg="modSp new mod">
        <pc:chgData name="SUELLEN  MIRANDA AMORIM" userId="c0e8db03-f646-4c53-bb76-dafc0fe60a55" providerId="ADAL" clId="{14EF16A3-654B-4F41-A25B-CA82129E6BA5}" dt="2023-05-08T21:11:58.135" v="2200" actId="20577"/>
        <pc:sldMkLst>
          <pc:docMk/>
          <pc:sldMk cId="1416506960" sldId="284"/>
        </pc:sldMkLst>
        <pc:spChg chg="mod">
          <ac:chgData name="SUELLEN  MIRANDA AMORIM" userId="c0e8db03-f646-4c53-bb76-dafc0fe60a55" providerId="ADAL" clId="{14EF16A3-654B-4F41-A25B-CA82129E6BA5}" dt="2023-05-08T21:11:58.135" v="2200" actId="20577"/>
          <ac:spMkLst>
            <pc:docMk/>
            <pc:sldMk cId="1416506960" sldId="284"/>
            <ac:spMk id="2" creationId="{52B79335-71FC-D787-EFA6-AB5A2205935E}"/>
          </ac:spMkLst>
        </pc:spChg>
      </pc:sldChg>
      <pc:sldChg chg="modSp new mod">
        <pc:chgData name="SUELLEN  MIRANDA AMORIM" userId="c0e8db03-f646-4c53-bb76-dafc0fe60a55" providerId="ADAL" clId="{14EF16A3-654B-4F41-A25B-CA82129E6BA5}" dt="2023-05-08T21:11:37.598" v="2173" actId="20577"/>
        <pc:sldMkLst>
          <pc:docMk/>
          <pc:sldMk cId="2778939654" sldId="285"/>
        </pc:sldMkLst>
        <pc:spChg chg="mod">
          <ac:chgData name="SUELLEN  MIRANDA AMORIM" userId="c0e8db03-f646-4c53-bb76-dafc0fe60a55" providerId="ADAL" clId="{14EF16A3-654B-4F41-A25B-CA82129E6BA5}" dt="2023-05-08T21:11:37.598" v="2173" actId="20577"/>
          <ac:spMkLst>
            <pc:docMk/>
            <pc:sldMk cId="2778939654" sldId="285"/>
            <ac:spMk id="2" creationId="{518A43FD-B8D2-88EA-D5A9-5EDAF7DE523B}"/>
          </ac:spMkLst>
        </pc:spChg>
      </pc:sldChg>
    </pc:docChg>
  </pc:docChgLst>
  <pc:docChgLst>
    <pc:chgData name="Ayrton Faier Machado" userId="cf047e8a265ac4d0" providerId="LiveId" clId="{A80954E6-888E-4BBE-B2A9-7C10FD1D6D6D}"/>
    <pc:docChg chg="undo custSel addSld delSld modSld sldOrd">
      <pc:chgData name="Ayrton Faier Machado" userId="cf047e8a265ac4d0" providerId="LiveId" clId="{A80954E6-888E-4BBE-B2A9-7C10FD1D6D6D}" dt="2023-05-03T10:39:16.227" v="2574" actId="114"/>
      <pc:docMkLst>
        <pc:docMk/>
      </pc:docMkLst>
      <pc:sldChg chg="modSp mod">
        <pc:chgData name="Ayrton Faier Machado" userId="cf047e8a265ac4d0" providerId="LiveId" clId="{A80954E6-888E-4BBE-B2A9-7C10FD1D6D6D}" dt="2023-05-03T10:20:32.161" v="2524" actId="20577"/>
        <pc:sldMkLst>
          <pc:docMk/>
          <pc:sldMk cId="2105843619" sldId="256"/>
        </pc:sldMkLst>
        <pc:spChg chg="mod">
          <ac:chgData name="Ayrton Faier Machado" userId="cf047e8a265ac4d0" providerId="LiveId" clId="{A80954E6-888E-4BBE-B2A9-7C10FD1D6D6D}" dt="2023-05-03T10:20:20.496" v="2512" actId="313"/>
          <ac:spMkLst>
            <pc:docMk/>
            <pc:sldMk cId="2105843619" sldId="256"/>
            <ac:spMk id="2" creationId="{3D72A9C5-D3FC-43DC-9A34-EC6EFEA18A34}"/>
          </ac:spMkLst>
        </pc:spChg>
        <pc:spChg chg="mod">
          <ac:chgData name="Ayrton Faier Machado" userId="cf047e8a265ac4d0" providerId="LiveId" clId="{A80954E6-888E-4BBE-B2A9-7C10FD1D6D6D}" dt="2023-05-03T10:20:32.161" v="2524" actId="20577"/>
          <ac:spMkLst>
            <pc:docMk/>
            <pc:sldMk cId="2105843619" sldId="256"/>
            <ac:spMk id="3" creationId="{224264BA-2628-435A-9D26-4F7588C2B7D2}"/>
          </ac:spMkLst>
        </pc:spChg>
      </pc:sldChg>
      <pc:sldChg chg="addSp modSp mod chgLayout">
        <pc:chgData name="Ayrton Faier Machado" userId="cf047e8a265ac4d0" providerId="LiveId" clId="{A80954E6-888E-4BBE-B2A9-7C10FD1D6D6D}" dt="2023-05-03T10:11:09.688" v="1428" actId="20577"/>
        <pc:sldMkLst>
          <pc:docMk/>
          <pc:sldMk cId="4106311830" sldId="257"/>
        </pc:sldMkLst>
        <pc:spChg chg="mod ord">
          <ac:chgData name="Ayrton Faier Machado" userId="cf047e8a265ac4d0" providerId="LiveId" clId="{A80954E6-888E-4BBE-B2A9-7C10FD1D6D6D}" dt="2023-05-02T21:26:33.659" v="719" actId="700"/>
          <ac:spMkLst>
            <pc:docMk/>
            <pc:sldMk cId="4106311830" sldId="257"/>
            <ac:spMk id="2" creationId="{A00DFE50-0870-4623-9B69-5C55E379C155}"/>
          </ac:spMkLst>
        </pc:spChg>
        <pc:spChg chg="add mod ord">
          <ac:chgData name="Ayrton Faier Machado" userId="cf047e8a265ac4d0" providerId="LiveId" clId="{A80954E6-888E-4BBE-B2A9-7C10FD1D6D6D}" dt="2023-05-03T10:11:09.688" v="1428" actId="20577"/>
          <ac:spMkLst>
            <pc:docMk/>
            <pc:sldMk cId="4106311830" sldId="257"/>
            <ac:spMk id="3" creationId="{32A72D6B-ABB0-EDF6-B375-0FECE9E9EF6C}"/>
          </ac:spMkLst>
        </pc:spChg>
      </pc:sldChg>
      <pc:sldChg chg="modSp new del mod">
        <pc:chgData name="Ayrton Faier Machado" userId="cf047e8a265ac4d0" providerId="LiveId" clId="{A80954E6-888E-4BBE-B2A9-7C10FD1D6D6D}" dt="2023-05-02T21:25:19.602" v="718" actId="47"/>
        <pc:sldMkLst>
          <pc:docMk/>
          <pc:sldMk cId="3165529350" sldId="258"/>
        </pc:sldMkLst>
        <pc:spChg chg="mod">
          <ac:chgData name="Ayrton Faier Machado" userId="cf047e8a265ac4d0" providerId="LiveId" clId="{A80954E6-888E-4BBE-B2A9-7C10FD1D6D6D}" dt="2023-05-02T21:17:14.876" v="77" actId="20577"/>
          <ac:spMkLst>
            <pc:docMk/>
            <pc:sldMk cId="3165529350" sldId="258"/>
            <ac:spMk id="2" creationId="{F7077BD4-09F5-250F-6BC1-2CED031BD735}"/>
          </ac:spMkLst>
        </pc:spChg>
      </pc:sldChg>
      <pc:sldChg chg="modSp new mod">
        <pc:chgData name="Ayrton Faier Machado" userId="cf047e8a265ac4d0" providerId="LiveId" clId="{A80954E6-888E-4BBE-B2A9-7C10FD1D6D6D}" dt="2023-05-02T21:36:02.100" v="1245" actId="20577"/>
        <pc:sldMkLst>
          <pc:docMk/>
          <pc:sldMk cId="3488713449" sldId="259"/>
        </pc:sldMkLst>
        <pc:spChg chg="mod">
          <ac:chgData name="Ayrton Faier Machado" userId="cf047e8a265ac4d0" providerId="LiveId" clId="{A80954E6-888E-4BBE-B2A9-7C10FD1D6D6D}" dt="2023-05-02T21:36:02.100" v="1245" actId="20577"/>
          <ac:spMkLst>
            <pc:docMk/>
            <pc:sldMk cId="3488713449" sldId="259"/>
            <ac:spMk id="2" creationId="{AA8580C5-0624-9BAB-8DC2-F8FA0FBB6BAA}"/>
          </ac:spMkLst>
        </pc:spChg>
        <pc:spChg chg="mod">
          <ac:chgData name="Ayrton Faier Machado" userId="cf047e8a265ac4d0" providerId="LiveId" clId="{A80954E6-888E-4BBE-B2A9-7C10FD1D6D6D}" dt="2023-05-02T21:24:37.593" v="676" actId="20577"/>
          <ac:spMkLst>
            <pc:docMk/>
            <pc:sldMk cId="3488713449" sldId="259"/>
            <ac:spMk id="3" creationId="{7B01208F-D128-E831-A4B4-9F9CDA262EF1}"/>
          </ac:spMkLst>
        </pc:spChg>
      </pc:sldChg>
      <pc:sldChg chg="delSp modSp new mod">
        <pc:chgData name="Ayrton Faier Machado" userId="cf047e8a265ac4d0" providerId="LiveId" clId="{A80954E6-888E-4BBE-B2A9-7C10FD1D6D6D}" dt="2023-05-02T21:20:47.905" v="334" actId="478"/>
        <pc:sldMkLst>
          <pc:docMk/>
          <pc:sldMk cId="3842733138" sldId="260"/>
        </pc:sldMkLst>
        <pc:spChg chg="mod">
          <ac:chgData name="Ayrton Faier Machado" userId="cf047e8a265ac4d0" providerId="LiveId" clId="{A80954E6-888E-4BBE-B2A9-7C10FD1D6D6D}" dt="2023-05-02T21:20:44.261" v="333" actId="6549"/>
          <ac:spMkLst>
            <pc:docMk/>
            <pc:sldMk cId="3842733138" sldId="260"/>
            <ac:spMk id="2" creationId="{C50774EB-4C8E-E77B-1A7E-10D11A77F25F}"/>
          </ac:spMkLst>
        </pc:spChg>
        <pc:spChg chg="del">
          <ac:chgData name="Ayrton Faier Machado" userId="cf047e8a265ac4d0" providerId="LiveId" clId="{A80954E6-888E-4BBE-B2A9-7C10FD1D6D6D}" dt="2023-05-02T21:20:47.905" v="334" actId="478"/>
          <ac:spMkLst>
            <pc:docMk/>
            <pc:sldMk cId="3842733138" sldId="260"/>
            <ac:spMk id="3" creationId="{E3CF9D8C-06EE-6A4D-E5ED-656F24076465}"/>
          </ac:spMkLst>
        </pc:spChg>
      </pc:sldChg>
      <pc:sldChg chg="modSp new mod ord">
        <pc:chgData name="Ayrton Faier Machado" userId="cf047e8a265ac4d0" providerId="LiveId" clId="{A80954E6-888E-4BBE-B2A9-7C10FD1D6D6D}" dt="2023-05-03T10:17:23.670" v="2135" actId="20577"/>
        <pc:sldMkLst>
          <pc:docMk/>
          <pc:sldMk cId="3758200235" sldId="261"/>
        </pc:sldMkLst>
        <pc:spChg chg="mod">
          <ac:chgData name="Ayrton Faier Machado" userId="cf047e8a265ac4d0" providerId="LiveId" clId="{A80954E6-888E-4BBE-B2A9-7C10FD1D6D6D}" dt="2023-05-02T21:21:12.505" v="397" actId="20577"/>
          <ac:spMkLst>
            <pc:docMk/>
            <pc:sldMk cId="3758200235" sldId="261"/>
            <ac:spMk id="2" creationId="{F89CE6C5-605B-565D-F989-6974CEC2F80F}"/>
          </ac:spMkLst>
        </pc:spChg>
        <pc:spChg chg="mod">
          <ac:chgData name="Ayrton Faier Machado" userId="cf047e8a265ac4d0" providerId="LiveId" clId="{A80954E6-888E-4BBE-B2A9-7C10FD1D6D6D}" dt="2023-05-03T10:17:23.670" v="2135" actId="20577"/>
          <ac:spMkLst>
            <pc:docMk/>
            <pc:sldMk cId="3758200235" sldId="261"/>
            <ac:spMk id="3" creationId="{196E7AE1-BF69-E2D6-CBCE-7D6B45591810}"/>
          </ac:spMkLst>
        </pc:spChg>
      </pc:sldChg>
      <pc:sldChg chg="addSp modSp new mod modClrScheme chgLayout">
        <pc:chgData name="Ayrton Faier Machado" userId="cf047e8a265ac4d0" providerId="LiveId" clId="{A80954E6-888E-4BBE-B2A9-7C10FD1D6D6D}" dt="2023-05-03T10:14:05.758" v="1779" actId="20577"/>
        <pc:sldMkLst>
          <pc:docMk/>
          <pc:sldMk cId="3275118672" sldId="262"/>
        </pc:sldMkLst>
        <pc:spChg chg="mod ord">
          <ac:chgData name="Ayrton Faier Machado" userId="cf047e8a265ac4d0" providerId="LiveId" clId="{A80954E6-888E-4BBE-B2A9-7C10FD1D6D6D}" dt="2023-05-03T10:13:46.736" v="1684" actId="700"/>
          <ac:spMkLst>
            <pc:docMk/>
            <pc:sldMk cId="3275118672" sldId="262"/>
            <ac:spMk id="2" creationId="{46CD634A-FC34-3851-9FB5-EB73BEFF4B79}"/>
          </ac:spMkLst>
        </pc:spChg>
        <pc:spChg chg="add mod ord">
          <ac:chgData name="Ayrton Faier Machado" userId="cf047e8a265ac4d0" providerId="LiveId" clId="{A80954E6-888E-4BBE-B2A9-7C10FD1D6D6D}" dt="2023-05-03T10:14:05.758" v="1779" actId="20577"/>
          <ac:spMkLst>
            <pc:docMk/>
            <pc:sldMk cId="3275118672" sldId="262"/>
            <ac:spMk id="3" creationId="{DAA3C471-18C6-B7E6-7ACA-C4B19D5AC973}"/>
          </ac:spMkLst>
        </pc:spChg>
      </pc:sldChg>
      <pc:sldChg chg="modSp new mod ord">
        <pc:chgData name="Ayrton Faier Machado" userId="cf047e8a265ac4d0" providerId="LiveId" clId="{A80954E6-888E-4BBE-B2A9-7C10FD1D6D6D}" dt="2023-05-03T10:15:26.616" v="1942" actId="20577"/>
        <pc:sldMkLst>
          <pc:docMk/>
          <pc:sldMk cId="3801872725" sldId="263"/>
        </pc:sldMkLst>
        <pc:spChg chg="mod">
          <ac:chgData name="Ayrton Faier Machado" userId="cf047e8a265ac4d0" providerId="LiveId" clId="{A80954E6-888E-4BBE-B2A9-7C10FD1D6D6D}" dt="2023-05-02T21:21:43.062" v="448" actId="20577"/>
          <ac:spMkLst>
            <pc:docMk/>
            <pc:sldMk cId="3801872725" sldId="263"/>
            <ac:spMk id="2" creationId="{7BF32D17-8D63-BA18-6FDC-1C9A26831F69}"/>
          </ac:spMkLst>
        </pc:spChg>
        <pc:spChg chg="mod">
          <ac:chgData name="Ayrton Faier Machado" userId="cf047e8a265ac4d0" providerId="LiveId" clId="{A80954E6-888E-4BBE-B2A9-7C10FD1D6D6D}" dt="2023-05-03T10:15:26.616" v="1942" actId="20577"/>
          <ac:spMkLst>
            <pc:docMk/>
            <pc:sldMk cId="3801872725" sldId="263"/>
            <ac:spMk id="3" creationId="{CD8ABB25-1D5C-8B88-A3FC-B7B07C53836B}"/>
          </ac:spMkLst>
        </pc:spChg>
      </pc:sldChg>
      <pc:sldChg chg="addSp delSp modSp new mod modClrScheme chgLayout">
        <pc:chgData name="Ayrton Faier Machado" userId="cf047e8a265ac4d0" providerId="LiveId" clId="{A80954E6-888E-4BBE-B2A9-7C10FD1D6D6D}" dt="2023-05-03T10:14:39.098" v="1855" actId="20577"/>
        <pc:sldMkLst>
          <pc:docMk/>
          <pc:sldMk cId="3532003444" sldId="264"/>
        </pc:sldMkLst>
        <pc:spChg chg="del mod ord">
          <ac:chgData name="Ayrton Faier Machado" userId="cf047e8a265ac4d0" providerId="LiveId" clId="{A80954E6-888E-4BBE-B2A9-7C10FD1D6D6D}" dt="2023-05-02T21:21:50.271" v="450" actId="700"/>
          <ac:spMkLst>
            <pc:docMk/>
            <pc:sldMk cId="3532003444" sldId="264"/>
            <ac:spMk id="2" creationId="{3B974895-FE09-A4F1-91B0-A3E2033F6B7A}"/>
          </ac:spMkLst>
        </pc:spChg>
        <pc:spChg chg="add mod ord">
          <ac:chgData name="Ayrton Faier Machado" userId="cf047e8a265ac4d0" providerId="LiveId" clId="{A80954E6-888E-4BBE-B2A9-7C10FD1D6D6D}" dt="2023-05-03T10:14:24.003" v="1824" actId="20577"/>
          <ac:spMkLst>
            <pc:docMk/>
            <pc:sldMk cId="3532003444" sldId="264"/>
            <ac:spMk id="2" creationId="{4E899190-077C-E327-ECA7-FCECC856762D}"/>
          </ac:spMkLst>
        </pc:spChg>
        <pc:spChg chg="del">
          <ac:chgData name="Ayrton Faier Machado" userId="cf047e8a265ac4d0" providerId="LiveId" clId="{A80954E6-888E-4BBE-B2A9-7C10FD1D6D6D}" dt="2023-05-02T21:21:50.271" v="450" actId="700"/>
          <ac:spMkLst>
            <pc:docMk/>
            <pc:sldMk cId="3532003444" sldId="264"/>
            <ac:spMk id="3" creationId="{67F9460E-9FFD-69A1-3590-8EE78A6BD16B}"/>
          </ac:spMkLst>
        </pc:spChg>
        <pc:spChg chg="add mod ord">
          <ac:chgData name="Ayrton Faier Machado" userId="cf047e8a265ac4d0" providerId="LiveId" clId="{A80954E6-888E-4BBE-B2A9-7C10FD1D6D6D}" dt="2023-05-03T10:14:39.098" v="1855" actId="20577"/>
          <ac:spMkLst>
            <pc:docMk/>
            <pc:sldMk cId="3532003444" sldId="264"/>
            <ac:spMk id="4" creationId="{78E5A8D0-C7A1-5680-EC87-A2F22FEB6E54}"/>
          </ac:spMkLst>
        </pc:spChg>
      </pc:sldChg>
      <pc:sldChg chg="addSp modSp new mod ord modClrScheme chgLayout">
        <pc:chgData name="Ayrton Faier Machado" userId="cf047e8a265ac4d0" providerId="LiveId" clId="{A80954E6-888E-4BBE-B2A9-7C10FD1D6D6D}" dt="2023-05-03T10:13:36.836" v="1683" actId="20577"/>
        <pc:sldMkLst>
          <pc:docMk/>
          <pc:sldMk cId="1086399033" sldId="265"/>
        </pc:sldMkLst>
        <pc:spChg chg="mod ord">
          <ac:chgData name="Ayrton Faier Machado" userId="cf047e8a265ac4d0" providerId="LiveId" clId="{A80954E6-888E-4BBE-B2A9-7C10FD1D6D6D}" dt="2023-05-03T10:12:52.428" v="1551" actId="700"/>
          <ac:spMkLst>
            <pc:docMk/>
            <pc:sldMk cId="1086399033" sldId="265"/>
            <ac:spMk id="2" creationId="{DB9E460E-4E1E-3E58-46F7-F67824C15F59}"/>
          </ac:spMkLst>
        </pc:spChg>
        <pc:spChg chg="add mod ord">
          <ac:chgData name="Ayrton Faier Machado" userId="cf047e8a265ac4d0" providerId="LiveId" clId="{A80954E6-888E-4BBE-B2A9-7C10FD1D6D6D}" dt="2023-05-03T10:13:36.836" v="1683" actId="20577"/>
          <ac:spMkLst>
            <pc:docMk/>
            <pc:sldMk cId="1086399033" sldId="265"/>
            <ac:spMk id="3" creationId="{FE64BA4A-2CDA-E1B2-1C26-E7244770ACBE}"/>
          </ac:spMkLst>
        </pc:spChg>
      </pc:sldChg>
      <pc:sldChg chg="modSp new mod">
        <pc:chgData name="Ayrton Faier Machado" userId="cf047e8a265ac4d0" providerId="LiveId" clId="{A80954E6-888E-4BBE-B2A9-7C10FD1D6D6D}" dt="2023-05-03T10:19:08.834" v="2439" actId="20577"/>
        <pc:sldMkLst>
          <pc:docMk/>
          <pc:sldMk cId="193711609" sldId="266"/>
        </pc:sldMkLst>
        <pc:spChg chg="mod">
          <ac:chgData name="Ayrton Faier Machado" userId="cf047e8a265ac4d0" providerId="LiveId" clId="{A80954E6-888E-4BBE-B2A9-7C10FD1D6D6D}" dt="2023-05-02T21:23:30.596" v="615" actId="114"/>
          <ac:spMkLst>
            <pc:docMk/>
            <pc:sldMk cId="193711609" sldId="266"/>
            <ac:spMk id="2" creationId="{31500227-11DB-D32F-29B0-756DF9010EB0}"/>
          </ac:spMkLst>
        </pc:spChg>
        <pc:spChg chg="mod">
          <ac:chgData name="Ayrton Faier Machado" userId="cf047e8a265ac4d0" providerId="LiveId" clId="{A80954E6-888E-4BBE-B2A9-7C10FD1D6D6D}" dt="2023-05-03T10:19:08.834" v="2439" actId="20577"/>
          <ac:spMkLst>
            <pc:docMk/>
            <pc:sldMk cId="193711609" sldId="266"/>
            <ac:spMk id="3" creationId="{C8E58F6D-CC70-4EDA-255B-24626F61C306}"/>
          </ac:spMkLst>
        </pc:spChg>
      </pc:sldChg>
      <pc:sldChg chg="addSp modSp new mod modClrScheme chgLayout">
        <pc:chgData name="Ayrton Faier Machado" userId="cf047e8a265ac4d0" providerId="LiveId" clId="{A80954E6-888E-4BBE-B2A9-7C10FD1D6D6D}" dt="2023-05-03T10:16:11.224" v="2022" actId="20577"/>
        <pc:sldMkLst>
          <pc:docMk/>
          <pc:sldMk cId="3216178072" sldId="267"/>
        </pc:sldMkLst>
        <pc:spChg chg="mod ord">
          <ac:chgData name="Ayrton Faier Machado" userId="cf047e8a265ac4d0" providerId="LiveId" clId="{A80954E6-888E-4BBE-B2A9-7C10FD1D6D6D}" dt="2023-05-03T10:16:04.702" v="1995" actId="20577"/>
          <ac:spMkLst>
            <pc:docMk/>
            <pc:sldMk cId="3216178072" sldId="267"/>
            <ac:spMk id="2" creationId="{4B771777-16EF-FFC5-7519-275C299A96A9}"/>
          </ac:spMkLst>
        </pc:spChg>
        <pc:spChg chg="add mod ord">
          <ac:chgData name="Ayrton Faier Machado" userId="cf047e8a265ac4d0" providerId="LiveId" clId="{A80954E6-888E-4BBE-B2A9-7C10FD1D6D6D}" dt="2023-05-03T10:16:11.224" v="2022" actId="20577"/>
          <ac:spMkLst>
            <pc:docMk/>
            <pc:sldMk cId="3216178072" sldId="267"/>
            <ac:spMk id="3" creationId="{8547EFDA-13E2-4F1A-5EEE-C56066ADC1FC}"/>
          </ac:spMkLst>
        </pc:spChg>
      </pc:sldChg>
      <pc:sldChg chg="modSp new mod">
        <pc:chgData name="Ayrton Faier Machado" userId="cf047e8a265ac4d0" providerId="LiveId" clId="{A80954E6-888E-4BBE-B2A9-7C10FD1D6D6D}" dt="2023-05-03T10:15:48.793" v="1993" actId="20577"/>
        <pc:sldMkLst>
          <pc:docMk/>
          <pc:sldMk cId="1376202740" sldId="268"/>
        </pc:sldMkLst>
        <pc:spChg chg="mod">
          <ac:chgData name="Ayrton Faier Machado" userId="cf047e8a265ac4d0" providerId="LiveId" clId="{A80954E6-888E-4BBE-B2A9-7C10FD1D6D6D}" dt="2023-05-02T21:25:09.252" v="717" actId="20577"/>
          <ac:spMkLst>
            <pc:docMk/>
            <pc:sldMk cId="1376202740" sldId="268"/>
            <ac:spMk id="2" creationId="{A83ABBA4-C02A-8096-2C12-041C5CA467D5}"/>
          </ac:spMkLst>
        </pc:spChg>
        <pc:spChg chg="mod">
          <ac:chgData name="Ayrton Faier Machado" userId="cf047e8a265ac4d0" providerId="LiveId" clId="{A80954E6-888E-4BBE-B2A9-7C10FD1D6D6D}" dt="2023-05-03T10:15:48.793" v="1993" actId="20577"/>
          <ac:spMkLst>
            <pc:docMk/>
            <pc:sldMk cId="1376202740" sldId="268"/>
            <ac:spMk id="3" creationId="{C92E2FB2-D3E0-716F-59FE-BFF299C4C9C5}"/>
          </ac:spMkLst>
        </pc:spChg>
      </pc:sldChg>
      <pc:sldChg chg="modSp new mod">
        <pc:chgData name="Ayrton Faier Machado" userId="cf047e8a265ac4d0" providerId="LiveId" clId="{A80954E6-888E-4BBE-B2A9-7C10FD1D6D6D}" dt="2023-05-03T10:17:04.510" v="2085" actId="20577"/>
        <pc:sldMkLst>
          <pc:docMk/>
          <pc:sldMk cId="3114692189" sldId="269"/>
        </pc:sldMkLst>
        <pc:spChg chg="mod">
          <ac:chgData name="Ayrton Faier Machado" userId="cf047e8a265ac4d0" providerId="LiveId" clId="{A80954E6-888E-4BBE-B2A9-7C10FD1D6D6D}" dt="2023-05-02T21:29:46.102" v="977" actId="114"/>
          <ac:spMkLst>
            <pc:docMk/>
            <pc:sldMk cId="3114692189" sldId="269"/>
            <ac:spMk id="2" creationId="{9E845FDE-F0F4-93B3-0734-DE722D6505CC}"/>
          </ac:spMkLst>
        </pc:spChg>
        <pc:spChg chg="mod">
          <ac:chgData name="Ayrton Faier Machado" userId="cf047e8a265ac4d0" providerId="LiveId" clId="{A80954E6-888E-4BBE-B2A9-7C10FD1D6D6D}" dt="2023-05-03T10:17:04.510" v="2085" actId="20577"/>
          <ac:spMkLst>
            <pc:docMk/>
            <pc:sldMk cId="3114692189" sldId="269"/>
            <ac:spMk id="3" creationId="{76726C1A-DCDE-7844-27D6-96689072CC43}"/>
          </ac:spMkLst>
        </pc:spChg>
      </pc:sldChg>
      <pc:sldChg chg="modSp new mod">
        <pc:chgData name="Ayrton Faier Machado" userId="cf047e8a265ac4d0" providerId="LiveId" clId="{A80954E6-888E-4BBE-B2A9-7C10FD1D6D6D}" dt="2023-05-03T10:12:45.652" v="1550" actId="20577"/>
        <pc:sldMkLst>
          <pc:docMk/>
          <pc:sldMk cId="1848749401" sldId="270"/>
        </pc:sldMkLst>
        <pc:spChg chg="mod">
          <ac:chgData name="Ayrton Faier Machado" userId="cf047e8a265ac4d0" providerId="LiveId" clId="{A80954E6-888E-4BBE-B2A9-7C10FD1D6D6D}" dt="2023-05-02T21:30:43.205" v="1096" actId="114"/>
          <ac:spMkLst>
            <pc:docMk/>
            <pc:sldMk cId="1848749401" sldId="270"/>
            <ac:spMk id="2" creationId="{B7F1C2A7-10FD-40E6-B410-A684BE28DFE0}"/>
          </ac:spMkLst>
        </pc:spChg>
        <pc:spChg chg="mod">
          <ac:chgData name="Ayrton Faier Machado" userId="cf047e8a265ac4d0" providerId="LiveId" clId="{A80954E6-888E-4BBE-B2A9-7C10FD1D6D6D}" dt="2023-05-03T10:12:45.652" v="1550" actId="20577"/>
          <ac:spMkLst>
            <pc:docMk/>
            <pc:sldMk cId="1848749401" sldId="270"/>
            <ac:spMk id="3" creationId="{C7B3DD55-5A58-17AE-FF92-BD2F90F4B6D1}"/>
          </ac:spMkLst>
        </pc:spChg>
      </pc:sldChg>
      <pc:sldChg chg="modSp new mod">
        <pc:chgData name="Ayrton Faier Machado" userId="cf047e8a265ac4d0" providerId="LiveId" clId="{A80954E6-888E-4BBE-B2A9-7C10FD1D6D6D}" dt="2023-05-03T10:18:05.225" v="2258" actId="20577"/>
        <pc:sldMkLst>
          <pc:docMk/>
          <pc:sldMk cId="1212723081" sldId="271"/>
        </pc:sldMkLst>
        <pc:spChg chg="mod">
          <ac:chgData name="Ayrton Faier Machado" userId="cf047e8a265ac4d0" providerId="LiveId" clId="{A80954E6-888E-4BBE-B2A9-7C10FD1D6D6D}" dt="2023-05-02T21:32:32.933" v="1242" actId="403"/>
          <ac:spMkLst>
            <pc:docMk/>
            <pc:sldMk cId="1212723081" sldId="271"/>
            <ac:spMk id="2" creationId="{07CF4243-E6FE-9E15-D441-2BA21EC3BDED}"/>
          </ac:spMkLst>
        </pc:spChg>
        <pc:spChg chg="mod">
          <ac:chgData name="Ayrton Faier Machado" userId="cf047e8a265ac4d0" providerId="LiveId" clId="{A80954E6-888E-4BBE-B2A9-7C10FD1D6D6D}" dt="2023-05-03T10:18:05.225" v="2258" actId="20577"/>
          <ac:spMkLst>
            <pc:docMk/>
            <pc:sldMk cId="1212723081" sldId="271"/>
            <ac:spMk id="3" creationId="{9CCBA28A-FDA1-2F11-BD4A-F2271EC6E540}"/>
          </ac:spMkLst>
        </pc:spChg>
      </pc:sldChg>
      <pc:sldChg chg="modSp new mod">
        <pc:chgData name="Ayrton Faier Machado" userId="cf047e8a265ac4d0" providerId="LiveId" clId="{A80954E6-888E-4BBE-B2A9-7C10FD1D6D6D}" dt="2023-05-03T10:39:16.227" v="2574" actId="114"/>
        <pc:sldMkLst>
          <pc:docMk/>
          <pc:sldMk cId="1488931822" sldId="272"/>
        </pc:sldMkLst>
        <pc:spChg chg="mod">
          <ac:chgData name="Ayrton Faier Machado" userId="cf047e8a265ac4d0" providerId="LiveId" clId="{A80954E6-888E-4BBE-B2A9-7C10FD1D6D6D}" dt="2023-05-03T10:39:16.227" v="2574" actId="114"/>
          <ac:spMkLst>
            <pc:docMk/>
            <pc:sldMk cId="1488931822" sldId="272"/>
            <ac:spMk id="2" creationId="{11D15AE9-08FD-A20F-C2B5-0154B3A7CFBA}"/>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3.png>
</file>

<file path=ppt/media/image4.png>
</file>

<file path=ppt/media/image5.png>
</file>

<file path=ppt/media/image6.jp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261872" y="758952"/>
            <a:ext cx="9418320" cy="3055402"/>
          </a:xfrm>
        </p:spPr>
        <p:txBody>
          <a:bodyPr anchor="b">
            <a:normAutofit/>
          </a:bodyPr>
          <a:lstStyle>
            <a:lvl1pPr algn="l">
              <a:lnSpc>
                <a:spcPct val="85000"/>
              </a:lnSpc>
              <a:defRPr sz="7200" b="1" baseline="0">
                <a:solidFill>
                  <a:srgbClr val="CC9900"/>
                </a:solidFill>
                <a:latin typeface="Bahnschrift Light" panose="020B0502040204020203" pitchFamily="34" charset="0"/>
              </a:defRPr>
            </a:lvl1pPr>
          </a:lstStyle>
          <a:p>
            <a:r>
              <a:rPr lang="pt-BR" dirty="0"/>
              <a:t>Clique para editar o título Mestre</a:t>
            </a:r>
            <a:endParaRPr lang="en-US" dirty="0"/>
          </a:p>
        </p:txBody>
      </p:sp>
      <p:sp>
        <p:nvSpPr>
          <p:cNvPr id="3" name="Subtitle 2"/>
          <p:cNvSpPr>
            <a:spLocks noGrp="1"/>
          </p:cNvSpPr>
          <p:nvPr>
            <p:ph type="subTitle" idx="1"/>
          </p:nvPr>
        </p:nvSpPr>
        <p:spPr>
          <a:xfrm>
            <a:off x="1261872" y="4800600"/>
            <a:ext cx="5870616" cy="1691640"/>
          </a:xfrm>
        </p:spPr>
        <p:txBody>
          <a:bodyPr>
            <a:normAutofit/>
          </a:bodyPr>
          <a:lstStyle>
            <a:lvl1pPr marL="0" indent="0" algn="l">
              <a:buNone/>
              <a:defRPr sz="2200" baseline="0">
                <a:solidFill>
                  <a:schemeClr val="tx1">
                    <a:lumMod val="6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AB3A824-1A51-4B26-AD58-A6D8E14F6C04}" type="datetimeFigureOut">
              <a:rPr lang="en-US" smtClean="0"/>
              <a:t>5/23/2023</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r>
              <a:rPr lang="en-US"/>
              <a:t>
              </a:t>
            </a:r>
            <a:endParaRPr lang="en-US" dirty="0"/>
          </a:p>
        </p:txBody>
      </p:sp>
      <p:sp>
        <p:nvSpPr>
          <p:cNvPr id="6" name="Slide Number Placeholder 5"/>
          <p:cNvSpPr>
            <a:spLocks noGrp="1"/>
          </p:cNvSpPr>
          <p:nvPr>
            <p:ph type="sldNum" sz="quarter" idx="12"/>
          </p:nvPr>
        </p:nvSpPr>
        <p:spPr/>
        <p:txBody>
          <a:bodyPr vert="horz" lIns="45720" tIns="45720" rIns="45720" bIns="45720" rtlCol="0" anchor="ctr">
            <a:normAutofit/>
          </a:bodyPr>
          <a:lstStyle>
            <a:lvl1pPr>
              <a:defRPr lang="en-US"/>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Imagem 9">
            <a:extLst>
              <a:ext uri="{FF2B5EF4-FFF2-40B4-BE49-F238E27FC236}">
                <a16:creationId xmlns:a16="http://schemas.microsoft.com/office/drawing/2014/main" id="{CA8EA037-63E5-4477-8387-E21431685416}"/>
              </a:ext>
            </a:extLst>
          </p:cNvPr>
          <p:cNvPicPr>
            <a:picLocks noChangeAspect="1"/>
          </p:cNvPicPr>
          <p:nvPr userDrawn="1"/>
        </p:nvPicPr>
        <p:blipFill>
          <a:blip r:embed="rId2"/>
          <a:stretch>
            <a:fillRect/>
          </a:stretch>
        </p:blipFill>
        <p:spPr>
          <a:xfrm>
            <a:off x="8229600" y="5596666"/>
            <a:ext cx="3063240" cy="1261334"/>
          </a:xfrm>
          <a:prstGeom prst="rect">
            <a:avLst/>
          </a:prstGeom>
        </p:spPr>
      </p:pic>
    </p:spTree>
    <p:extLst>
      <p:ext uri="{BB962C8B-B14F-4D97-AF65-F5344CB8AC3E}">
        <p14:creationId xmlns:p14="http://schemas.microsoft.com/office/powerpoint/2010/main" val="29580600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smtClean="0"/>
              <a:t>5/23/2023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88678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smtClean="0"/>
              <a:t>5/23/2023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35735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C9900"/>
                </a:solidFill>
                <a:latin typeface="Bahnschrift Light" panose="020B0502040204020203" pitchFamily="34" charset="0"/>
              </a:defRPr>
            </a:lvl1pPr>
          </a:lstStyle>
          <a:p>
            <a:r>
              <a:rPr lang="pt-BR" dirty="0"/>
              <a:t>Clique para editar o título Mestre</a:t>
            </a:r>
            <a:endParaRPr lang="en-US" dirty="0"/>
          </a:p>
        </p:txBody>
      </p:sp>
      <p:sp>
        <p:nvSpPr>
          <p:cNvPr id="3" name="Content Placeholder 2"/>
          <p:cNvSpPr>
            <a:spLocks noGrp="1"/>
          </p:cNvSpPr>
          <p:nvPr>
            <p:ph idx="1"/>
          </p:nvPr>
        </p:nvSpPr>
        <p:spPr/>
        <p:txBody>
          <a:bodyPr/>
          <a:lstStyle>
            <a:lvl1pPr>
              <a:defRPr sz="2400">
                <a:solidFill>
                  <a:schemeClr val="tx1">
                    <a:lumMod val="75000"/>
                  </a:schemeClr>
                </a:solidFill>
                <a:latin typeface="High Tower Text" panose="02040502050506030303" pitchFamily="18" charset="0"/>
              </a:defRPr>
            </a:lvl1pPr>
            <a:lvl2pPr>
              <a:defRPr sz="2000">
                <a:latin typeface="High Tower Text" panose="02040502050506030303" pitchFamily="18" charset="0"/>
              </a:defRPr>
            </a:lvl2pPr>
            <a:lvl3pPr>
              <a:defRPr sz="1800">
                <a:latin typeface="High Tower Text" panose="02040502050506030303" pitchFamily="18" charset="0"/>
              </a:defRPr>
            </a:lvl3pPr>
            <a:lvl4pPr>
              <a:defRPr sz="1800">
                <a:latin typeface="High Tower Text" panose="02040502050506030303" pitchFamily="18" charset="0"/>
              </a:defRPr>
            </a:lvl4pPr>
            <a:lvl5pPr>
              <a:defRPr sz="1800">
                <a:latin typeface="High Tower Text" panose="02040502050506030303" pitchFamily="18" charset="0"/>
              </a:defRPr>
            </a:lvl5pPr>
          </a:lstStyle>
          <a:p>
            <a:pPr lvl="0"/>
            <a:r>
              <a:rPr lang="pt-BR" dirty="0"/>
              <a:t>Clique para editar os estilos de texto Mestres</a:t>
            </a:r>
          </a:p>
          <a:p>
            <a:pPr lvl="1"/>
            <a:r>
              <a:rPr lang="pt-BR" dirty="0"/>
              <a:t>Segundo nível</a:t>
            </a:r>
          </a:p>
          <a:p>
            <a:pPr lvl="2"/>
            <a:r>
              <a:rPr lang="pt-BR" dirty="0"/>
              <a:t>Terceiro nível</a:t>
            </a:r>
          </a:p>
          <a:p>
            <a:pPr lvl="3"/>
            <a:r>
              <a:rPr lang="pt-BR" dirty="0"/>
              <a:t>Quarto nível</a:t>
            </a:r>
          </a:p>
          <a:p>
            <a:pPr lvl="4"/>
            <a:r>
              <a:rPr lang="pt-BR" dirty="0"/>
              <a:t>Quinto nível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smtClean="0"/>
              <a:t>5/23/2023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9" name="Imagem 8">
            <a:extLst>
              <a:ext uri="{FF2B5EF4-FFF2-40B4-BE49-F238E27FC236}">
                <a16:creationId xmlns:a16="http://schemas.microsoft.com/office/drawing/2014/main" id="{EF5139EF-51DA-4A40-B113-2E08EC71DF59}"/>
              </a:ext>
            </a:extLst>
          </p:cNvPr>
          <p:cNvPicPr>
            <a:picLocks noChangeAspect="1"/>
          </p:cNvPicPr>
          <p:nvPr userDrawn="1"/>
        </p:nvPicPr>
        <p:blipFill>
          <a:blip r:embed="rId2"/>
          <a:stretch>
            <a:fillRect/>
          </a:stretch>
        </p:blipFill>
        <p:spPr>
          <a:xfrm>
            <a:off x="8229600" y="5596666"/>
            <a:ext cx="3063240" cy="1261334"/>
          </a:xfrm>
          <a:prstGeom prst="rect">
            <a:avLst/>
          </a:prstGeom>
        </p:spPr>
      </p:pic>
    </p:spTree>
    <p:extLst>
      <p:ext uri="{BB962C8B-B14F-4D97-AF65-F5344CB8AC3E}">
        <p14:creationId xmlns:p14="http://schemas.microsoft.com/office/powerpoint/2010/main" val="3114844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ção">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pt-BR" dirty="0"/>
              <a:t>Clique para editar o título Mestre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3E5059C3-6A89-4494-99FF-5A4D6FFD50EB}" type="datetimeFigureOut">
              <a:rPr lang="en-US" smtClean="0"/>
              <a:t>5/23/2023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Imagem 8">
            <a:extLst>
              <a:ext uri="{FF2B5EF4-FFF2-40B4-BE49-F238E27FC236}">
                <a16:creationId xmlns:a16="http://schemas.microsoft.com/office/drawing/2014/main" id="{DFC302D1-A8D9-4399-B437-1043AC02051E}"/>
              </a:ext>
            </a:extLst>
          </p:cNvPr>
          <p:cNvPicPr>
            <a:picLocks noChangeAspect="1"/>
          </p:cNvPicPr>
          <p:nvPr userDrawn="1"/>
        </p:nvPicPr>
        <p:blipFill>
          <a:blip r:embed="rId2"/>
          <a:stretch>
            <a:fillRect/>
          </a:stretch>
        </p:blipFill>
        <p:spPr>
          <a:xfrm>
            <a:off x="8229600" y="5541533"/>
            <a:ext cx="3063240" cy="1261334"/>
          </a:xfrm>
          <a:prstGeom prst="rect">
            <a:avLst/>
          </a:prstGeom>
        </p:spPr>
      </p:pic>
    </p:spTree>
    <p:extLst>
      <p:ext uri="{BB962C8B-B14F-4D97-AF65-F5344CB8AC3E}">
        <p14:creationId xmlns:p14="http://schemas.microsoft.com/office/powerpoint/2010/main" val="2712501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C9900"/>
                </a:solidFill>
                <a:latin typeface="Bahnschrift Light" panose="020B0502040204020203" pitchFamily="34" charset="0"/>
              </a:defRPr>
            </a:lvl1pPr>
          </a:lstStyle>
          <a:p>
            <a:r>
              <a:rPr lang="pt-BR" dirty="0"/>
              <a:t>Clique para editar o título Mestre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smtClean="0"/>
              <a:t>5/23/2023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pic>
        <p:nvPicPr>
          <p:cNvPr id="8" name="Imagem 7">
            <a:extLst>
              <a:ext uri="{FF2B5EF4-FFF2-40B4-BE49-F238E27FC236}">
                <a16:creationId xmlns:a16="http://schemas.microsoft.com/office/drawing/2014/main" id="{DE394A06-9952-4103-898C-0597C8FEA344}"/>
              </a:ext>
            </a:extLst>
          </p:cNvPr>
          <p:cNvPicPr>
            <a:picLocks noChangeAspect="1"/>
          </p:cNvPicPr>
          <p:nvPr userDrawn="1"/>
        </p:nvPicPr>
        <p:blipFill>
          <a:blip r:embed="rId2"/>
          <a:stretch>
            <a:fillRect/>
          </a:stretch>
        </p:blipFill>
        <p:spPr>
          <a:xfrm>
            <a:off x="8229600" y="5596666"/>
            <a:ext cx="3063240" cy="1261334"/>
          </a:xfrm>
          <a:prstGeom prst="rect">
            <a:avLst/>
          </a:prstGeom>
        </p:spPr>
      </p:pic>
    </p:spTree>
    <p:extLst>
      <p:ext uri="{BB962C8B-B14F-4D97-AF65-F5344CB8AC3E}">
        <p14:creationId xmlns:p14="http://schemas.microsoft.com/office/powerpoint/2010/main" val="376889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pt-BR"/>
              <a:t>Clique para editar o título Mestre</a:t>
            </a:r>
            <a:endParaRPr lang="en-US" dirty="0"/>
          </a:p>
        </p:txBody>
      </p:sp>
      <p:sp>
        <p:nvSpPr>
          <p:cNvPr id="3" name="Text Placeholder 2"/>
          <p:cNvSpPr>
            <a:spLocks noGrp="1"/>
          </p:cNvSpPr>
          <p:nvPr>
            <p:ph type="body" idx="1"/>
          </p:nvPr>
        </p:nvSpPr>
        <p:spPr>
          <a:xfrm>
            <a:off x="1261872" y="1717879"/>
            <a:ext cx="4480560" cy="731520"/>
          </a:xfrm>
        </p:spPr>
        <p:txBody>
          <a:bodyPr anchor="b">
            <a:normAutofit/>
          </a:bodyPr>
          <a:lstStyle>
            <a:lvl1pPr marL="0" indent="0">
              <a:spcBef>
                <a:spcPts val="0"/>
              </a:spcBef>
              <a:buNone/>
              <a:defRPr sz="2000" b="0">
                <a:solidFill>
                  <a:schemeClr val="tx1">
                    <a:lumMod val="6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13"/>
          </p:nvPr>
        </p:nvSpPr>
        <p:spPr>
          <a:xfrm>
            <a:off x="6126480" y="1717879"/>
            <a:ext cx="4480560" cy="731520"/>
          </a:xfrm>
        </p:spPr>
        <p:txBody>
          <a:bodyPr anchor="b">
            <a:normAutofit/>
          </a:bodyPr>
          <a:lstStyle>
            <a:lvl1pPr marL="0" indent="0">
              <a:spcBef>
                <a:spcPts val="0"/>
              </a:spcBef>
              <a:buFontTx/>
              <a:buNone/>
              <a:defRPr lang="en-US" sz="2000" b="0" kern="1200" spc="10" baseline="0" dirty="0">
                <a:solidFill>
                  <a:schemeClr val="tx1">
                    <a:lumMod val="65000"/>
                  </a:schemeClr>
                </a:solidFill>
                <a:latin typeface="+mn-lt"/>
                <a:ea typeface="+mn-ea"/>
                <a:cs typeface="+mn-cs"/>
              </a:defRPr>
            </a:lvl1pPr>
          </a:lstStyle>
          <a:p>
            <a:pPr lvl="0"/>
            <a:r>
              <a:rPr lang="pt-BR"/>
              <a:t>Clique para editar os estilos de texto Mestres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3CBC1C18-307B-4F68-A007-B5B542270E8D}" type="datetimeFigureOut">
              <a:rPr lang="en-US" smtClean="0"/>
              <a:t>5/23/2023</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5789539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lvl1pPr>
              <a:defRPr>
                <a:solidFill>
                  <a:srgbClr val="CC9900"/>
                </a:solidFill>
                <a:latin typeface="Bahnschrift Light" panose="020B0502040204020203" pitchFamily="34" charset="0"/>
              </a:defRPr>
            </a:lvl1pPr>
          </a:lstStyle>
          <a:p>
            <a:r>
              <a:rPr lang="pt-BR" dirty="0"/>
              <a:t>Clique para editar o título Mestre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smtClean="0"/>
              <a:t>5/23/2023</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pic>
        <p:nvPicPr>
          <p:cNvPr id="7" name="Imagem 6">
            <a:extLst>
              <a:ext uri="{FF2B5EF4-FFF2-40B4-BE49-F238E27FC236}">
                <a16:creationId xmlns:a16="http://schemas.microsoft.com/office/drawing/2014/main" id="{C5E5E2B8-4F9C-42B2-B36C-A9A42331DA1D}"/>
              </a:ext>
            </a:extLst>
          </p:cNvPr>
          <p:cNvPicPr>
            <a:picLocks noChangeAspect="1"/>
          </p:cNvPicPr>
          <p:nvPr userDrawn="1"/>
        </p:nvPicPr>
        <p:blipFill>
          <a:blip r:embed="rId2"/>
          <a:stretch>
            <a:fillRect/>
          </a:stretch>
        </p:blipFill>
        <p:spPr>
          <a:xfrm>
            <a:off x="8229600" y="5596666"/>
            <a:ext cx="3063240" cy="1261334"/>
          </a:xfrm>
          <a:prstGeom prst="rect">
            <a:avLst/>
          </a:prstGeom>
        </p:spPr>
      </p:pic>
    </p:spTree>
    <p:extLst>
      <p:ext uri="{BB962C8B-B14F-4D97-AF65-F5344CB8AC3E}">
        <p14:creationId xmlns:p14="http://schemas.microsoft.com/office/powerpoint/2010/main" val="2275456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smtClean="0"/>
              <a:t>5/23/2023</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15408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pt-BR"/>
              <a:t>Clique para editar o título Mestre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37D525BB-DA17-4BA0-B3C8-3AC3ABC827E6}" type="datetimeFigureOut">
              <a:rPr lang="en-US" smtClean="0"/>
              <a:t>5/23/2023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705713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tx1"/>
                </a:solidFill>
              </a:defRPr>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tx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B16C4C9A-3960-41CF-A4E9-2A8FB932454B}" type="datetimeFigureOut">
              <a:rPr lang="en-US" smtClean="0"/>
              <a:t>5/23/2023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15299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pt-BR" dirty="0"/>
              <a:t>Clique para editar o título Mestre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1">
                    <a:lumMod val="50000"/>
                  </a:schemeClr>
                </a:solidFill>
              </a:defRPr>
            </a:lvl1pPr>
          </a:lstStyle>
          <a:p>
            <a:fld id="{3CBC1C18-307B-4F68-A007-B5B542270E8D}" type="datetimeFigureOut">
              <a:rPr lang="en-US" smtClean="0"/>
              <a:t>5/23/2023</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rgbClr val="969696"/>
                </a:solidFill>
              </a:defRPr>
            </a:lvl1pPr>
          </a:lstStyle>
          <a:p>
            <a:r>
              <a:rPr lang="en-US"/>
              <a:t>
              </a:t>
            </a:r>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rgbClr val="777777"/>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52587443"/>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flask-ptbr.readthedocs.io/en/latest/" TargetMode="External"/><Relationship Id="rId7" Type="http://schemas.openxmlformats.org/officeDocument/2006/relationships/hyperlink" Target="https://www.treinaweb.com.br/blog/retornando-paginas-html-em-requisicoes-flask" TargetMode="External"/><Relationship Id="rId2" Type="http://schemas.openxmlformats.org/officeDocument/2006/relationships/hyperlink" Target="https://docs.python.org/pt-br/3/" TargetMode="External"/><Relationship Id="rId1" Type="http://schemas.openxmlformats.org/officeDocument/2006/relationships/slideLayout" Target="../slideLayouts/slideLayout2.xml"/><Relationship Id="rId6" Type="http://schemas.openxmlformats.org/officeDocument/2006/relationships/hyperlink" Target="https://gaea.com.br/documentacao-de-api/" TargetMode="External"/><Relationship Id="rId5" Type="http://schemas.openxmlformats.org/officeDocument/2006/relationships/hyperlink" Target="https://developer.mozilla.org/pt-BR/docs/Learn/JavaScript/Client-side_web_APIs/Manipulating_documents" TargetMode="External"/><Relationship Id="rId4" Type="http://schemas.openxmlformats.org/officeDocument/2006/relationships/hyperlink" Target="https://developer.mozilla.org/pt-BR/docs/Web/HTML"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8" Type="http://schemas.openxmlformats.org/officeDocument/2006/relationships/hyperlink" Target="https://gaea.com.br/documentacao-de-api/" TargetMode="External"/><Relationship Id="rId3" Type="http://schemas.openxmlformats.org/officeDocument/2006/relationships/hyperlink" Target="https://www.colodeteleiloes.com.br/" TargetMode="External"/><Relationship Id="rId7" Type="http://schemas.openxmlformats.org/officeDocument/2006/relationships/hyperlink" Target="https://developer.mozilla.org/pt-BR/docs/Learn/JavaScript/Client-side_web_APIs/Manipulating_documents" TargetMode="External"/><Relationship Id="rId2" Type="http://schemas.openxmlformats.org/officeDocument/2006/relationships/hyperlink" Target="https://github.com/SuellenMiranda/Projeto-Leilao-A7M/blob/main/README.md" TargetMode="External"/><Relationship Id="rId1" Type="http://schemas.openxmlformats.org/officeDocument/2006/relationships/slideLayout" Target="../slideLayouts/slideLayout2.xml"/><Relationship Id="rId6" Type="http://schemas.openxmlformats.org/officeDocument/2006/relationships/hyperlink" Target="https://developer.mozilla.org/pt-BR/docs/Web/HTML" TargetMode="External"/><Relationship Id="rId5" Type="http://schemas.openxmlformats.org/officeDocument/2006/relationships/hyperlink" Target="https://flask-ptbr.readthedocs.io/en/latest/" TargetMode="External"/><Relationship Id="rId4" Type="http://schemas.openxmlformats.org/officeDocument/2006/relationships/hyperlink" Target="https://docs.python.org/pt-br/3/" TargetMode="External"/><Relationship Id="rId9" Type="http://schemas.openxmlformats.org/officeDocument/2006/relationships/hyperlink" Target="https://www.treinaweb.com.br/blog/retornando-paginas-html-em-requisicoes-flas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72A9C5-D3FC-43DC-9A34-EC6EFEA18A34}"/>
              </a:ext>
            </a:extLst>
          </p:cNvPr>
          <p:cNvSpPr>
            <a:spLocks noGrp="1"/>
          </p:cNvSpPr>
          <p:nvPr>
            <p:ph type="ctrTitle"/>
          </p:nvPr>
        </p:nvSpPr>
        <p:spPr>
          <a:xfrm>
            <a:off x="608989" y="978524"/>
            <a:ext cx="10489645" cy="1934554"/>
          </a:xfrm>
        </p:spPr>
        <p:txBody>
          <a:bodyPr>
            <a:normAutofit/>
          </a:bodyPr>
          <a:lstStyle/>
          <a:p>
            <a:pPr algn="just"/>
            <a:r>
              <a:rPr lang="pt-BR" sz="4400" dirty="0"/>
              <a:t>TERMO DE ENCERRAMENTO DO PROJETO</a:t>
            </a:r>
            <a:br>
              <a:rPr lang="pt-BR" sz="4400" dirty="0"/>
            </a:br>
            <a:br>
              <a:rPr lang="pt-BR" sz="4400" dirty="0"/>
            </a:br>
            <a:r>
              <a:rPr lang="pt-BR" sz="4400" dirty="0"/>
              <a:t>Título: “API – Cálculo para leiloeiro”</a:t>
            </a:r>
          </a:p>
        </p:txBody>
      </p:sp>
      <p:sp>
        <p:nvSpPr>
          <p:cNvPr id="3" name="Subtítulo 2">
            <a:extLst>
              <a:ext uri="{FF2B5EF4-FFF2-40B4-BE49-F238E27FC236}">
                <a16:creationId xmlns:a16="http://schemas.microsoft.com/office/drawing/2014/main" id="{224264BA-2628-435A-9D26-4F7588C2B7D2}"/>
              </a:ext>
            </a:extLst>
          </p:cNvPr>
          <p:cNvSpPr>
            <a:spLocks noGrp="1"/>
          </p:cNvSpPr>
          <p:nvPr>
            <p:ph type="subTitle" idx="1"/>
          </p:nvPr>
        </p:nvSpPr>
        <p:spPr>
          <a:xfrm>
            <a:off x="847289" y="3844255"/>
            <a:ext cx="10142290" cy="1691640"/>
          </a:xfrm>
        </p:spPr>
        <p:txBody>
          <a:bodyPr/>
          <a:lstStyle/>
          <a:p>
            <a:pPr algn="just"/>
            <a:r>
              <a:rPr lang="pt-BR" dirty="0"/>
              <a:t>GRUPO: Davi Amaral, Daniel Colodete, Luiz Guilherme, Samuel Moacyr e Suellen Miranda </a:t>
            </a:r>
          </a:p>
          <a:p>
            <a:r>
              <a:rPr lang="pt-BR" dirty="0"/>
              <a:t>LIDER DO GRUPO: Suellen Miranda.</a:t>
            </a:r>
          </a:p>
        </p:txBody>
      </p:sp>
    </p:spTree>
    <p:extLst>
      <p:ext uri="{BB962C8B-B14F-4D97-AF65-F5344CB8AC3E}">
        <p14:creationId xmlns:p14="http://schemas.microsoft.com/office/powerpoint/2010/main" val="2105843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65AA6-1CA0-BC81-5DA6-9A2CE3544AEB}"/>
              </a:ext>
            </a:extLst>
          </p:cNvPr>
          <p:cNvSpPr>
            <a:spLocks noGrp="1"/>
          </p:cNvSpPr>
          <p:nvPr>
            <p:ph type="title"/>
          </p:nvPr>
        </p:nvSpPr>
        <p:spPr/>
        <p:txBody>
          <a:bodyPr/>
          <a:lstStyle/>
          <a:p>
            <a:r>
              <a:rPr lang="pt-BR" dirty="0"/>
              <a:t>Importante – Avaliar, Registrar e Reunir</a:t>
            </a:r>
            <a:endParaRPr lang="en-US" dirty="0"/>
          </a:p>
        </p:txBody>
      </p:sp>
      <p:sp>
        <p:nvSpPr>
          <p:cNvPr id="3" name="Content Placeholder 2">
            <a:extLst>
              <a:ext uri="{FF2B5EF4-FFF2-40B4-BE49-F238E27FC236}">
                <a16:creationId xmlns:a16="http://schemas.microsoft.com/office/drawing/2014/main" id="{F4DDCA5E-E249-6742-5ADA-AD6260526E58}"/>
              </a:ext>
            </a:extLst>
          </p:cNvPr>
          <p:cNvSpPr>
            <a:spLocks noGrp="1"/>
          </p:cNvSpPr>
          <p:nvPr>
            <p:ph idx="1"/>
          </p:nvPr>
        </p:nvSpPr>
        <p:spPr/>
        <p:txBody>
          <a:bodyPr>
            <a:normAutofit fontScale="62500" lnSpcReduction="20000"/>
          </a:bodyPr>
          <a:lstStyle/>
          <a:p>
            <a:r>
              <a:rPr lang="pt-BR" dirty="0"/>
              <a:t>Avaliar:</a:t>
            </a:r>
          </a:p>
          <a:p>
            <a:pPr marL="0" indent="0">
              <a:buNone/>
            </a:pPr>
            <a:r>
              <a:rPr lang="pt-BR" dirty="0"/>
              <a:t>Realize uma avaliação completa do projeto, identificando os pontos fortes e fracos, sucessos e desafios encontrados durante o desenvolvimento da API.</a:t>
            </a:r>
          </a:p>
          <a:p>
            <a:pPr marL="0" indent="0">
              <a:buNone/>
            </a:pPr>
            <a:r>
              <a:rPr lang="pt-BR" dirty="0"/>
              <a:t>Analise os resultados obtidos, verificando se os objetivos estabelecidos foram alcançados e se a API atendeu às necessidades e expectativas dos usuários e partes interessadas.</a:t>
            </a:r>
          </a:p>
          <a:p>
            <a:r>
              <a:rPr lang="pt-BR" dirty="0"/>
              <a:t>Registrar:</a:t>
            </a:r>
          </a:p>
          <a:p>
            <a:pPr marL="0" indent="0">
              <a:buNone/>
            </a:pPr>
            <a:r>
              <a:rPr lang="pt-BR" dirty="0"/>
              <a:t>Registre todas as intercorrências, erros e aprendizados ao longo do projeto. Isso inclui falhas encontradas, soluções implementadas e lições aprendidas durante o processo de desenvolvimento.</a:t>
            </a:r>
          </a:p>
          <a:p>
            <a:pPr marL="0" indent="0">
              <a:buNone/>
            </a:pPr>
            <a:r>
              <a:rPr lang="pt-BR" dirty="0"/>
              <a:t>Documente as formas de utilização da API, incluindo exemplos práticos, casos de teste e situações específicas em que a API pode ser aplicada com eficiência.</a:t>
            </a:r>
          </a:p>
          <a:p>
            <a:r>
              <a:rPr lang="pt-BR" dirty="0"/>
              <a:t>Reunir:</a:t>
            </a:r>
          </a:p>
          <a:p>
            <a:pPr marL="0" indent="0">
              <a:buNone/>
            </a:pPr>
            <a:r>
              <a:rPr lang="pt-BR" dirty="0"/>
              <a:t>Reúna toda a documentação legal do projeto, incluindo contratos, acordos e licenças relevantes. Certifique-se de que esses documentos estejam devidamente arquivados e acessíveis quando necessário.</a:t>
            </a:r>
          </a:p>
        </p:txBody>
      </p:sp>
    </p:spTree>
    <p:extLst>
      <p:ext uri="{BB962C8B-B14F-4D97-AF65-F5344CB8AC3E}">
        <p14:creationId xmlns:p14="http://schemas.microsoft.com/office/powerpoint/2010/main" val="4285506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9E6B92-2F86-54D4-B233-6F35B4B09510}"/>
              </a:ext>
            </a:extLst>
          </p:cNvPr>
          <p:cNvSpPr>
            <a:spLocks noGrp="1"/>
          </p:cNvSpPr>
          <p:nvPr>
            <p:ph idx="1"/>
          </p:nvPr>
        </p:nvSpPr>
        <p:spPr/>
        <p:txBody>
          <a:bodyPr/>
          <a:lstStyle/>
          <a:p>
            <a:pPr marL="0" indent="0">
              <a:buNone/>
            </a:pPr>
            <a:r>
              <a:rPr lang="pt-BR" dirty="0"/>
              <a:t>Avaliar, Registrar e Reunir são etapas cruciais para o sucesso do projeto de criação da API. Essas ações são fundamentais para garantir a qualidade do trabalho realizado e fornecer informações relevantes para melhorias futuras.</a:t>
            </a:r>
          </a:p>
          <a:p>
            <a:pPr marL="0" indent="0">
              <a:buNone/>
            </a:pPr>
            <a:r>
              <a:rPr lang="pt-BR" dirty="0"/>
              <a:t>Compartilhando o resultado final do projeto com todas as partes interessadas, como clientes, patrocinadores, fornecedores, membros da equipe e partes da empresa. Permitindo que eles expressem suas opiniões e feedback sobre o projeto.</a:t>
            </a:r>
          </a:p>
          <a:p>
            <a:endParaRPr lang="en-US" dirty="0"/>
          </a:p>
        </p:txBody>
      </p:sp>
    </p:spTree>
    <p:extLst>
      <p:ext uri="{BB962C8B-B14F-4D97-AF65-F5344CB8AC3E}">
        <p14:creationId xmlns:p14="http://schemas.microsoft.com/office/powerpoint/2010/main" val="16321146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7976B-8E13-B7F2-9CF9-8045993AA7B1}"/>
              </a:ext>
            </a:extLst>
          </p:cNvPr>
          <p:cNvSpPr>
            <a:spLocks noGrp="1"/>
          </p:cNvSpPr>
          <p:nvPr>
            <p:ph type="title"/>
          </p:nvPr>
        </p:nvSpPr>
        <p:spPr/>
        <p:txBody>
          <a:bodyPr/>
          <a:lstStyle/>
          <a:p>
            <a:r>
              <a:rPr lang="pt-BR" dirty="0"/>
              <a:t>Caso de Uso</a:t>
            </a:r>
            <a:endParaRPr lang="en-US" dirty="0"/>
          </a:p>
        </p:txBody>
      </p:sp>
      <p:pic>
        <p:nvPicPr>
          <p:cNvPr id="5" name="Content Placeholder 4" descr="A picture containing text, diagram, screenshot, line&#10;&#10;Description automatically generated">
            <a:extLst>
              <a:ext uri="{FF2B5EF4-FFF2-40B4-BE49-F238E27FC236}">
                <a16:creationId xmlns:a16="http://schemas.microsoft.com/office/drawing/2014/main" id="{DDD4D22B-CEEA-167E-F635-9F8F6B995E63}"/>
              </a:ext>
            </a:extLst>
          </p:cNvPr>
          <p:cNvPicPr>
            <a:picLocks noGrp="1" noChangeAspect="1"/>
          </p:cNvPicPr>
          <p:nvPr>
            <p:ph idx="1"/>
          </p:nvPr>
        </p:nvPicPr>
        <p:blipFill>
          <a:blip r:embed="rId2"/>
          <a:stretch>
            <a:fillRect/>
          </a:stretch>
        </p:blipFill>
        <p:spPr>
          <a:xfrm>
            <a:off x="1699661" y="1828800"/>
            <a:ext cx="7719528" cy="4351338"/>
          </a:xfrm>
        </p:spPr>
      </p:pic>
    </p:spTree>
    <p:extLst>
      <p:ext uri="{BB962C8B-B14F-4D97-AF65-F5344CB8AC3E}">
        <p14:creationId xmlns:p14="http://schemas.microsoft.com/office/powerpoint/2010/main" val="4533269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04C46-AF82-4A4A-6BAE-91AE8D1E8DFF}"/>
              </a:ext>
            </a:extLst>
          </p:cNvPr>
          <p:cNvSpPr>
            <a:spLocks noGrp="1"/>
          </p:cNvSpPr>
          <p:nvPr>
            <p:ph type="title"/>
          </p:nvPr>
        </p:nvSpPr>
        <p:spPr>
          <a:xfrm>
            <a:off x="1261872" y="133285"/>
            <a:ext cx="9692640" cy="1325562"/>
          </a:xfrm>
        </p:spPr>
        <p:txBody>
          <a:bodyPr/>
          <a:lstStyle/>
          <a:p>
            <a:r>
              <a:rPr lang="pt-BR" dirty="0"/>
              <a:t>Processo de finalização de um projeto</a:t>
            </a:r>
            <a:endParaRPr lang="en-US" dirty="0"/>
          </a:p>
        </p:txBody>
      </p:sp>
      <p:sp>
        <p:nvSpPr>
          <p:cNvPr id="6" name="Content Placeholder 5">
            <a:extLst>
              <a:ext uri="{FF2B5EF4-FFF2-40B4-BE49-F238E27FC236}">
                <a16:creationId xmlns:a16="http://schemas.microsoft.com/office/drawing/2014/main" id="{0590E38E-C59B-EAC3-3973-5DB2D79DE4FA}"/>
              </a:ext>
            </a:extLst>
          </p:cNvPr>
          <p:cNvSpPr>
            <a:spLocks noGrp="1"/>
          </p:cNvSpPr>
          <p:nvPr>
            <p:ph idx="1"/>
          </p:nvPr>
        </p:nvSpPr>
        <p:spPr/>
        <p:txBody>
          <a:bodyPr/>
          <a:lstStyle/>
          <a:p>
            <a:r>
              <a:rPr lang="pt-BR" dirty="0"/>
              <a:t>Video a seguir: Apresentação do “produto” final</a:t>
            </a:r>
            <a:endParaRPr lang="en-US" dirty="0"/>
          </a:p>
        </p:txBody>
      </p:sp>
    </p:spTree>
    <p:extLst>
      <p:ext uri="{BB962C8B-B14F-4D97-AF65-F5344CB8AC3E}">
        <p14:creationId xmlns:p14="http://schemas.microsoft.com/office/powerpoint/2010/main" val="627956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023-05-23 21-40-49">
            <a:hlinkClick r:id="" action="ppaction://media"/>
            <a:extLst>
              <a:ext uri="{FF2B5EF4-FFF2-40B4-BE49-F238E27FC236}">
                <a16:creationId xmlns:a16="http://schemas.microsoft.com/office/drawing/2014/main" id="{3B289A49-0208-95C8-FF31-2FF865945A4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7999"/>
          </a:xfrm>
        </p:spPr>
      </p:pic>
    </p:spTree>
    <p:extLst>
      <p:ext uri="{BB962C8B-B14F-4D97-AF65-F5344CB8AC3E}">
        <p14:creationId xmlns:p14="http://schemas.microsoft.com/office/powerpoint/2010/main" val="550192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9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08187-6F73-40B8-85F8-EBE52472174C}"/>
              </a:ext>
            </a:extLst>
          </p:cNvPr>
          <p:cNvSpPr>
            <a:spLocks noGrp="1"/>
          </p:cNvSpPr>
          <p:nvPr>
            <p:ph type="title"/>
          </p:nvPr>
        </p:nvSpPr>
        <p:spPr>
          <a:xfrm>
            <a:off x="213248" y="197980"/>
            <a:ext cx="11808176" cy="733198"/>
          </a:xfrm>
        </p:spPr>
        <p:txBody>
          <a:bodyPr/>
          <a:lstStyle/>
          <a:p>
            <a:r>
              <a:rPr lang="pt-BR" dirty="0"/>
              <a:t>02/05/2023 – leilão “fake” para teste</a:t>
            </a:r>
            <a:endParaRPr lang="en-US" dirty="0"/>
          </a:p>
        </p:txBody>
      </p:sp>
      <p:grpSp>
        <p:nvGrpSpPr>
          <p:cNvPr id="5" name="Group 4">
            <a:extLst>
              <a:ext uri="{FF2B5EF4-FFF2-40B4-BE49-F238E27FC236}">
                <a16:creationId xmlns:a16="http://schemas.microsoft.com/office/drawing/2014/main" id="{DACCD7BC-7BF9-CAC8-B2D6-63EA812DABFA}"/>
              </a:ext>
            </a:extLst>
          </p:cNvPr>
          <p:cNvGrpSpPr/>
          <p:nvPr/>
        </p:nvGrpSpPr>
        <p:grpSpPr>
          <a:xfrm>
            <a:off x="213248" y="1169324"/>
            <a:ext cx="10301021" cy="4765978"/>
            <a:chOff x="213248" y="1169324"/>
            <a:chExt cx="10301021" cy="4765978"/>
          </a:xfrm>
        </p:grpSpPr>
        <p:pic>
          <p:nvPicPr>
            <p:cNvPr id="1026" name="Picture 2">
              <a:extLst>
                <a:ext uri="{FF2B5EF4-FFF2-40B4-BE49-F238E27FC236}">
                  <a16:creationId xmlns:a16="http://schemas.microsoft.com/office/drawing/2014/main" id="{5ECFA08A-3B9B-1255-2E56-6B529DAEE7B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2580" b="2669"/>
            <a:stretch/>
          </p:blipFill>
          <p:spPr bwMode="auto">
            <a:xfrm>
              <a:off x="213248" y="1169324"/>
              <a:ext cx="9006915" cy="476597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3154D02B-ADB5-B27C-43DA-7FBE56E302D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0" b="8809"/>
            <a:stretch/>
          </p:blipFill>
          <p:spPr bwMode="auto">
            <a:xfrm>
              <a:off x="213248" y="1169324"/>
              <a:ext cx="10301021" cy="446532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1670803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3D84342F-8D42-C3F0-84F0-62BBBE1C5D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211" r="54482" b="41839"/>
          <a:stretch/>
        </p:blipFill>
        <p:spPr bwMode="auto">
          <a:xfrm>
            <a:off x="310909" y="113127"/>
            <a:ext cx="6667501" cy="376391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9A503B05-4031-05A2-E2D4-F1EDCF4CFA4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3" t="5476" r="28455" b="10290"/>
          <a:stretch/>
        </p:blipFill>
        <p:spPr bwMode="auto">
          <a:xfrm>
            <a:off x="4819409" y="2763888"/>
            <a:ext cx="5912091" cy="3763912"/>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2A8983F0-00FE-6EA3-F88D-9FF8716D2489}"/>
              </a:ext>
            </a:extLst>
          </p:cNvPr>
          <p:cNvSpPr>
            <a:spLocks noGrp="1"/>
          </p:cNvSpPr>
          <p:nvPr>
            <p:ph type="title"/>
          </p:nvPr>
        </p:nvSpPr>
        <p:spPr>
          <a:xfrm>
            <a:off x="310909" y="4267145"/>
            <a:ext cx="4178299" cy="1870548"/>
          </a:xfrm>
        </p:spPr>
        <p:txBody>
          <a:bodyPr>
            <a:normAutofit fontScale="90000"/>
          </a:bodyPr>
          <a:lstStyle/>
          <a:p>
            <a:r>
              <a:rPr lang="pt-BR" dirty="0"/>
              <a:t>Visão</a:t>
            </a:r>
            <a:br>
              <a:rPr lang="pt-BR" dirty="0"/>
            </a:br>
            <a:r>
              <a:rPr lang="pt-BR" dirty="0"/>
              <a:t>cliente x leiloeiro</a:t>
            </a:r>
            <a:endParaRPr lang="en-US" dirty="0"/>
          </a:p>
        </p:txBody>
      </p:sp>
    </p:spTree>
    <p:extLst>
      <p:ext uri="{BB962C8B-B14F-4D97-AF65-F5344CB8AC3E}">
        <p14:creationId xmlns:p14="http://schemas.microsoft.com/office/powerpoint/2010/main" val="1943013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79335-71FC-D787-EFA6-AB5A2205935E}"/>
              </a:ext>
            </a:extLst>
          </p:cNvPr>
          <p:cNvSpPr>
            <a:spLocks noGrp="1"/>
          </p:cNvSpPr>
          <p:nvPr>
            <p:ph type="title"/>
          </p:nvPr>
        </p:nvSpPr>
        <p:spPr>
          <a:xfrm>
            <a:off x="1249680" y="340346"/>
            <a:ext cx="9692640" cy="767194"/>
          </a:xfrm>
        </p:spPr>
        <p:txBody>
          <a:bodyPr/>
          <a:lstStyle/>
          <a:p>
            <a:r>
              <a:rPr lang="pt-BR" dirty="0"/>
              <a:t>Tela do leiloeiro</a:t>
            </a:r>
            <a:endParaRPr lang="en-US" dirty="0"/>
          </a:p>
        </p:txBody>
      </p:sp>
      <p:pic>
        <p:nvPicPr>
          <p:cNvPr id="1026" name="Picture 2">
            <a:extLst>
              <a:ext uri="{FF2B5EF4-FFF2-40B4-BE49-F238E27FC236}">
                <a16:creationId xmlns:a16="http://schemas.microsoft.com/office/drawing/2014/main" id="{F00DA9D7-66A7-E55D-8FA7-E467B824E7C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39970" y="1245117"/>
            <a:ext cx="9397809" cy="5272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65069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F5750-C008-D464-2CDB-5EDA6E94706C}"/>
              </a:ext>
            </a:extLst>
          </p:cNvPr>
          <p:cNvSpPr>
            <a:spLocks noGrp="1"/>
          </p:cNvSpPr>
          <p:nvPr>
            <p:ph type="title"/>
          </p:nvPr>
        </p:nvSpPr>
        <p:spPr/>
        <p:txBody>
          <a:bodyPr>
            <a:normAutofit fontScale="90000"/>
          </a:bodyPr>
          <a:lstStyle/>
          <a:p>
            <a:r>
              <a:rPr lang="pt-BR" dirty="0"/>
              <a:t>Usando figma para ver como podemos fazer com que os valore sejam exibidos</a:t>
            </a:r>
            <a:endParaRPr lang="en-US" dirty="0"/>
          </a:p>
        </p:txBody>
      </p:sp>
      <p:pic>
        <p:nvPicPr>
          <p:cNvPr id="1028" name="Picture 4">
            <a:extLst>
              <a:ext uri="{FF2B5EF4-FFF2-40B4-BE49-F238E27FC236}">
                <a16:creationId xmlns:a16="http://schemas.microsoft.com/office/drawing/2014/main" id="{F250E8BC-D5C2-D67D-F304-26B97307F25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1963" y="2264972"/>
            <a:ext cx="8594725" cy="4088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95753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489D1-6564-E48E-AD52-F2154360CB8E}"/>
              </a:ext>
            </a:extLst>
          </p:cNvPr>
          <p:cNvSpPr>
            <a:spLocks noGrp="1"/>
          </p:cNvSpPr>
          <p:nvPr>
            <p:ph type="title"/>
          </p:nvPr>
        </p:nvSpPr>
        <p:spPr>
          <a:xfrm>
            <a:off x="334772" y="381000"/>
            <a:ext cx="9692640" cy="700838"/>
          </a:xfrm>
        </p:spPr>
        <p:txBody>
          <a:bodyPr/>
          <a:lstStyle/>
          <a:p>
            <a:r>
              <a:rPr lang="pt-BR" dirty="0"/>
              <a:t>Pagina da API</a:t>
            </a:r>
            <a:endParaRPr lang="en-US" dirty="0"/>
          </a:p>
        </p:txBody>
      </p:sp>
      <p:pic>
        <p:nvPicPr>
          <p:cNvPr id="4" name="Content Placeholder 8">
            <a:extLst>
              <a:ext uri="{FF2B5EF4-FFF2-40B4-BE49-F238E27FC236}">
                <a16:creationId xmlns:a16="http://schemas.microsoft.com/office/drawing/2014/main" id="{EF59C707-F32A-2340-8288-89B898EBA59C}"/>
              </a:ext>
            </a:extLst>
          </p:cNvPr>
          <p:cNvPicPr>
            <a:picLocks noGrp="1" noChangeAspect="1"/>
          </p:cNvPicPr>
          <p:nvPr>
            <p:ph idx="1"/>
          </p:nvPr>
        </p:nvPicPr>
        <p:blipFill rotWithShape="1">
          <a:blip r:embed="rId2"/>
          <a:srcRect l="18395" t="12265" r="16963" b="20543"/>
          <a:stretch/>
        </p:blipFill>
        <p:spPr>
          <a:xfrm>
            <a:off x="334772" y="1183438"/>
            <a:ext cx="8796528" cy="5143214"/>
          </a:xfrm>
        </p:spPr>
      </p:pic>
    </p:spTree>
    <p:extLst>
      <p:ext uri="{BB962C8B-B14F-4D97-AF65-F5344CB8AC3E}">
        <p14:creationId xmlns:p14="http://schemas.microsoft.com/office/powerpoint/2010/main" val="17498935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8580C5-0624-9BAB-8DC2-F8FA0FBB6BAA}"/>
              </a:ext>
            </a:extLst>
          </p:cNvPr>
          <p:cNvSpPr>
            <a:spLocks noGrp="1"/>
          </p:cNvSpPr>
          <p:nvPr>
            <p:ph type="title"/>
          </p:nvPr>
        </p:nvSpPr>
        <p:spPr>
          <a:xfrm>
            <a:off x="1261872" y="289560"/>
            <a:ext cx="9692640" cy="1325562"/>
          </a:xfrm>
        </p:spPr>
        <p:txBody>
          <a:bodyPr/>
          <a:lstStyle/>
          <a:p>
            <a:r>
              <a:rPr lang="pt-BR" dirty="0"/>
              <a:t>Resumo do projeto</a:t>
            </a:r>
          </a:p>
        </p:txBody>
      </p:sp>
      <p:sp>
        <p:nvSpPr>
          <p:cNvPr id="3" name="Espaço Reservado para Conteúdo 2">
            <a:extLst>
              <a:ext uri="{FF2B5EF4-FFF2-40B4-BE49-F238E27FC236}">
                <a16:creationId xmlns:a16="http://schemas.microsoft.com/office/drawing/2014/main" id="{7B01208F-D128-E831-A4B4-9F9CDA262EF1}"/>
              </a:ext>
            </a:extLst>
          </p:cNvPr>
          <p:cNvSpPr>
            <a:spLocks noGrp="1"/>
          </p:cNvSpPr>
          <p:nvPr>
            <p:ph sz="half" idx="1"/>
          </p:nvPr>
        </p:nvSpPr>
        <p:spPr>
          <a:xfrm>
            <a:off x="1261872" y="1752600"/>
            <a:ext cx="4480560" cy="4663440"/>
          </a:xfrm>
        </p:spPr>
        <p:txBody>
          <a:bodyPr>
            <a:normAutofit fontScale="85000" lnSpcReduction="20000"/>
          </a:bodyPr>
          <a:lstStyle/>
          <a:p>
            <a:pPr marL="514350" indent="-514350">
              <a:buFont typeface="+mj-lt"/>
              <a:buAutoNum type="romanUcPeriod"/>
            </a:pPr>
            <a:r>
              <a:rPr lang="pt-BR" dirty="0">
                <a:latin typeface="Arial" panose="020B0604020202020204" pitchFamily="34" charset="0"/>
                <a:cs typeface="Arial" panose="020B0604020202020204" pitchFamily="34" charset="0"/>
              </a:rPr>
              <a:t>Objetivo e Descrição do Projeto</a:t>
            </a:r>
          </a:p>
          <a:p>
            <a:pPr marL="514350" indent="-514350">
              <a:buFont typeface="+mj-lt"/>
              <a:buAutoNum type="romanUcPeriod"/>
            </a:pPr>
            <a:r>
              <a:rPr lang="pt-BR" dirty="0">
                <a:latin typeface="Arial" panose="020B0604020202020204" pitchFamily="34" charset="0"/>
                <a:cs typeface="Arial" panose="020B0604020202020204" pitchFamily="34" charset="0"/>
              </a:rPr>
              <a:t>O que é API</a:t>
            </a:r>
          </a:p>
          <a:p>
            <a:pPr marL="514350" indent="-514350">
              <a:buFont typeface="+mj-lt"/>
              <a:buAutoNum type="romanUcPeriod"/>
            </a:pPr>
            <a:r>
              <a:rPr lang="pt-BR" dirty="0">
                <a:latin typeface="Arial" panose="020B0604020202020204" pitchFamily="34" charset="0"/>
                <a:cs typeface="Arial" panose="020B0604020202020204" pitchFamily="34" charset="0"/>
              </a:rPr>
              <a:t>EAP, Controle e Tarefas</a:t>
            </a:r>
          </a:p>
          <a:p>
            <a:pPr marL="514350" indent="-514350">
              <a:buFont typeface="+mj-lt"/>
              <a:buAutoNum type="romanUcPeriod"/>
            </a:pPr>
            <a:r>
              <a:rPr lang="pt-BR" dirty="0">
                <a:latin typeface="Arial" panose="020B0604020202020204" pitchFamily="34" charset="0"/>
                <a:cs typeface="Arial" panose="020B0604020202020204" pitchFamily="34" charset="0"/>
              </a:rPr>
              <a:t>Importante – Avalliar, Registrar e Reunir</a:t>
            </a:r>
          </a:p>
          <a:p>
            <a:pPr marL="514350" indent="-514350">
              <a:buFont typeface="+mj-lt"/>
              <a:buAutoNum type="romanUcPeriod"/>
            </a:pPr>
            <a:r>
              <a:rPr lang="pt-BR" dirty="0">
                <a:latin typeface="Arial" panose="020B0604020202020204" pitchFamily="34" charset="0"/>
                <a:cs typeface="Arial" panose="020B0604020202020204" pitchFamily="34" charset="0"/>
              </a:rPr>
              <a:t>Visual Paradigma - Caso de Uso</a:t>
            </a:r>
          </a:p>
          <a:p>
            <a:pPr marL="514350" indent="-514350">
              <a:buFont typeface="+mj-lt"/>
              <a:buAutoNum type="romanUcPeriod"/>
            </a:pPr>
            <a:r>
              <a:rPr lang="pt-BR" dirty="0">
                <a:latin typeface="Arial" panose="020B0604020202020204" pitchFamily="34" charset="0"/>
                <a:cs typeface="Arial" panose="020B0604020202020204" pitchFamily="34" charset="0"/>
              </a:rPr>
              <a:t>Processo de finalização de um projeto</a:t>
            </a:r>
          </a:p>
          <a:p>
            <a:pPr marL="514350" indent="-514350">
              <a:buFont typeface="+mj-lt"/>
              <a:buAutoNum type="romanUcPeriod"/>
            </a:pPr>
            <a:r>
              <a:rPr lang="pt-BR" dirty="0">
                <a:latin typeface="Arial" panose="020B0604020202020204" pitchFamily="34" charset="0"/>
                <a:cs typeface="Arial" panose="020B0604020202020204" pitchFamily="34" charset="0"/>
              </a:rPr>
              <a:t>Video – Apresentação do produto final</a:t>
            </a:r>
          </a:p>
          <a:p>
            <a:pPr marL="514350" indent="-514350">
              <a:buFont typeface="+mj-lt"/>
              <a:buAutoNum type="romanUcPeriod"/>
            </a:pPr>
            <a:r>
              <a:rPr lang="pt-BR" dirty="0">
                <a:latin typeface="Arial" panose="020B0604020202020204" pitchFamily="34" charset="0"/>
                <a:cs typeface="Arial" panose="020B0604020202020204" pitchFamily="34" charset="0"/>
              </a:rPr>
              <a:t>02/05/2023 e Telas – Visão cliente x leiloeiro</a:t>
            </a:r>
          </a:p>
          <a:p>
            <a:pPr marL="514350" indent="-514350">
              <a:buFont typeface="+mj-lt"/>
              <a:buAutoNum type="romanUcPeriod"/>
            </a:pPr>
            <a:r>
              <a:rPr lang="pt-BR" dirty="0">
                <a:latin typeface="Arial" panose="020B0604020202020204" pitchFamily="34" charset="0"/>
                <a:cs typeface="Arial" panose="020B0604020202020204" pitchFamily="34" charset="0"/>
              </a:rPr>
              <a:t>Figma – A tela principal</a:t>
            </a:r>
          </a:p>
          <a:p>
            <a:pPr marL="514350" indent="-514350">
              <a:buFont typeface="+mj-lt"/>
              <a:buAutoNum type="romanUcPeriod"/>
            </a:pPr>
            <a:r>
              <a:rPr lang="pt-BR" dirty="0">
                <a:latin typeface="Arial" panose="020B0604020202020204" pitchFamily="34" charset="0"/>
                <a:cs typeface="Arial" panose="020B0604020202020204" pitchFamily="34" charset="0"/>
              </a:rPr>
              <a:t>Programação</a:t>
            </a:r>
          </a:p>
          <a:p>
            <a:pPr marL="514350" indent="-514350">
              <a:buFont typeface="+mj-lt"/>
              <a:buAutoNum type="romanUcPeriod"/>
            </a:pPr>
            <a:r>
              <a:rPr lang="pt-BR" dirty="0">
                <a:latin typeface="Arial" panose="020B0604020202020204" pitchFamily="34" charset="0"/>
                <a:cs typeface="Arial" panose="020B0604020202020204" pitchFamily="34" charset="0"/>
              </a:rPr>
              <a:t>Atividades Concluídas</a:t>
            </a:r>
          </a:p>
          <a:p>
            <a:pPr marL="514350" indent="-514350">
              <a:buFont typeface="+mj-lt"/>
              <a:buAutoNum type="romanUcPeriod"/>
            </a:pPr>
            <a:endParaRPr lang="pt-BR" dirty="0">
              <a:latin typeface="Arial" panose="020B0604020202020204" pitchFamily="34" charset="0"/>
              <a:cs typeface="Arial" panose="020B0604020202020204" pitchFamily="34" charset="0"/>
            </a:endParaRPr>
          </a:p>
        </p:txBody>
      </p:sp>
      <p:sp>
        <p:nvSpPr>
          <p:cNvPr id="4" name="Content Placeholder 3">
            <a:extLst>
              <a:ext uri="{FF2B5EF4-FFF2-40B4-BE49-F238E27FC236}">
                <a16:creationId xmlns:a16="http://schemas.microsoft.com/office/drawing/2014/main" id="{5D96BD75-55CE-598C-3B96-C9E10ECFB0BE}"/>
              </a:ext>
            </a:extLst>
          </p:cNvPr>
          <p:cNvSpPr>
            <a:spLocks noGrp="1"/>
          </p:cNvSpPr>
          <p:nvPr>
            <p:ph sz="half" idx="2"/>
          </p:nvPr>
        </p:nvSpPr>
        <p:spPr>
          <a:xfrm>
            <a:off x="5742432" y="1752600"/>
            <a:ext cx="4480560" cy="4663440"/>
          </a:xfrm>
        </p:spPr>
        <p:txBody>
          <a:bodyPr>
            <a:normAutofit fontScale="85000" lnSpcReduction="20000"/>
          </a:bodyPr>
          <a:lstStyle/>
          <a:p>
            <a:pPr marL="514350" indent="-514350">
              <a:buFont typeface="+mj-lt"/>
              <a:buAutoNum type="romanLcPeriod" startAt="12"/>
            </a:pPr>
            <a:r>
              <a:rPr lang="pt-BR" dirty="0">
                <a:latin typeface="Arial" panose="020B0604020202020204" pitchFamily="34" charset="0"/>
                <a:cs typeface="Arial" panose="020B0604020202020204" pitchFamily="34" charset="0"/>
              </a:rPr>
              <a:t>Base Teórica</a:t>
            </a:r>
          </a:p>
          <a:p>
            <a:pPr marL="514350" indent="-514350">
              <a:buFont typeface="+mj-lt"/>
              <a:buAutoNum type="romanLcPeriod" startAt="12"/>
            </a:pPr>
            <a:r>
              <a:rPr lang="pt-BR" dirty="0">
                <a:latin typeface="Arial" panose="020B0604020202020204" pitchFamily="34" charset="0"/>
                <a:cs typeface="Arial" panose="020B0604020202020204" pitchFamily="34" charset="0"/>
              </a:rPr>
              <a:t>Fluxo de caixa realizado</a:t>
            </a:r>
          </a:p>
          <a:p>
            <a:pPr marL="514350" indent="-514350">
              <a:buFont typeface="+mj-lt"/>
              <a:buAutoNum type="romanLcPeriod" startAt="12"/>
            </a:pPr>
            <a:r>
              <a:rPr lang="pt-BR" dirty="0">
                <a:latin typeface="Arial" panose="020B0604020202020204" pitchFamily="34" charset="0"/>
                <a:cs typeface="Arial" panose="020B0604020202020204" pitchFamily="34" charset="0"/>
              </a:rPr>
              <a:t>Sequência de trabalho</a:t>
            </a:r>
          </a:p>
          <a:p>
            <a:pPr marL="514350" indent="-514350">
              <a:buFont typeface="+mj-lt"/>
              <a:buAutoNum type="romanLcPeriod" startAt="12"/>
            </a:pPr>
            <a:r>
              <a:rPr lang="pt-BR" dirty="0">
                <a:latin typeface="Arial" panose="020B0604020202020204" pitchFamily="34" charset="0"/>
                <a:cs typeface="Arial" panose="020B0604020202020204" pitchFamily="34" charset="0"/>
              </a:rPr>
              <a:t>Documentação a ser arquivada (Fotos, videos, etc)</a:t>
            </a:r>
          </a:p>
          <a:p>
            <a:pPr marL="514350" indent="-514350">
              <a:buFont typeface="+mj-lt"/>
              <a:buAutoNum type="romanLcPeriod" startAt="12"/>
            </a:pPr>
            <a:r>
              <a:rPr lang="pt-BR" dirty="0">
                <a:latin typeface="Arial" panose="020B0604020202020204" pitchFamily="34" charset="0"/>
                <a:cs typeface="Arial" panose="020B0604020202020204" pitchFamily="34" charset="0"/>
              </a:rPr>
              <a:t>Benefícios gerais oferecidos para o cliente</a:t>
            </a:r>
          </a:p>
          <a:p>
            <a:pPr marL="514350" indent="-514350">
              <a:buFont typeface="+mj-lt"/>
              <a:buAutoNum type="romanLcPeriod" startAt="12"/>
            </a:pPr>
            <a:r>
              <a:rPr lang="pt-BR" dirty="0">
                <a:latin typeface="Arial" panose="020B0604020202020204" pitchFamily="34" charset="0"/>
                <a:cs typeface="Arial" panose="020B0604020202020204" pitchFamily="34" charset="0"/>
              </a:rPr>
              <a:t>Indicadores coletados</a:t>
            </a:r>
          </a:p>
          <a:p>
            <a:pPr marL="514350" indent="-514350">
              <a:buFont typeface="+mj-lt"/>
              <a:buAutoNum type="romanLcPeriod" startAt="12"/>
            </a:pPr>
            <a:r>
              <a:rPr lang="pt-BR" dirty="0">
                <a:latin typeface="Arial" panose="020B0604020202020204" pitchFamily="34" charset="0"/>
                <a:cs typeface="Arial" panose="020B0604020202020204" pitchFamily="34" charset="0"/>
              </a:rPr>
              <a:t>Parecer do cliente principal</a:t>
            </a:r>
          </a:p>
          <a:p>
            <a:pPr marL="514350" indent="-514350">
              <a:buFont typeface="+mj-lt"/>
              <a:buAutoNum type="romanLcPeriod" startAt="12"/>
            </a:pPr>
            <a:r>
              <a:rPr lang="pt-BR" dirty="0">
                <a:latin typeface="Arial" panose="020B0604020202020204" pitchFamily="34" charset="0"/>
                <a:cs typeface="Arial" panose="020B0604020202020204" pitchFamily="34" charset="0"/>
              </a:rPr>
              <a:t>Aprendizado gerado pelo projeto</a:t>
            </a:r>
          </a:p>
          <a:p>
            <a:pPr marL="514350" indent="-514350">
              <a:buFont typeface="+mj-lt"/>
              <a:buAutoNum type="romanLcPeriod" startAt="12"/>
            </a:pPr>
            <a:r>
              <a:rPr lang="pt-BR" dirty="0">
                <a:latin typeface="Arial" panose="020B0604020202020204" pitchFamily="34" charset="0"/>
                <a:cs typeface="Arial" panose="020B0604020202020204" pitchFamily="34" charset="0"/>
              </a:rPr>
              <a:t>Principais intercorrências</a:t>
            </a:r>
          </a:p>
          <a:p>
            <a:pPr marL="514350" indent="-514350">
              <a:buFont typeface="+mj-lt"/>
              <a:buAutoNum type="romanLcPeriod" startAt="12"/>
            </a:pPr>
            <a:r>
              <a:rPr lang="pt-BR" dirty="0">
                <a:latin typeface="Arial" panose="020B0604020202020204" pitchFamily="34" charset="0"/>
                <a:cs typeface="Arial" panose="020B0604020202020204" pitchFamily="34" charset="0"/>
              </a:rPr>
              <a:t>Orientações para a continuidades</a:t>
            </a:r>
          </a:p>
          <a:p>
            <a:pPr marL="514350" indent="-514350">
              <a:buFont typeface="+mj-lt"/>
              <a:buAutoNum type="romanLcPeriod" startAt="12"/>
            </a:pPr>
            <a:r>
              <a:rPr lang="pt-BR" dirty="0">
                <a:latin typeface="Arial" panose="020B0604020202020204" pitchFamily="34" charset="0"/>
                <a:cs typeface="Arial" panose="020B0604020202020204" pitchFamily="34" charset="0"/>
              </a:rPr>
              <a:t>Sujestões para o próximo grupo </a:t>
            </a:r>
          </a:p>
          <a:p>
            <a:pPr marL="0" indent="0">
              <a:buNone/>
            </a:pPr>
            <a:r>
              <a:rPr lang="pt-BR" dirty="0">
                <a:latin typeface="Arial" panose="020B0604020202020204" pitchFamily="34" charset="0"/>
                <a:cs typeface="Arial" panose="020B0604020202020204" pitchFamily="34" charset="0"/>
              </a:rPr>
              <a:t>de trabalho</a:t>
            </a:r>
          </a:p>
          <a:p>
            <a:pPr marL="514350" indent="-514350">
              <a:buFont typeface="+mj-lt"/>
              <a:buAutoNum type="romanLcPeriod" startAt="12"/>
            </a:pPr>
            <a:endParaRPr lang="pt-BR" dirty="0">
              <a:latin typeface="Arial" panose="020B0604020202020204" pitchFamily="34" charset="0"/>
              <a:cs typeface="Arial" panose="020B0604020202020204" pitchFamily="34" charset="0"/>
            </a:endParaRPr>
          </a:p>
          <a:p>
            <a:pPr marL="514350" indent="-514350">
              <a:buFont typeface="+mj-lt"/>
              <a:buAutoNum type="romanLcPeriod" startAt="12"/>
            </a:pPr>
            <a:endParaRPr lang="pt-BR" dirty="0">
              <a:latin typeface="Arial" panose="020B0604020202020204" pitchFamily="34" charset="0"/>
              <a:cs typeface="Arial" panose="020B0604020202020204" pitchFamily="34" charset="0"/>
            </a:endParaRPr>
          </a:p>
          <a:p>
            <a:pPr marL="514350" indent="-514350">
              <a:buFont typeface="+mj-lt"/>
              <a:buAutoNum type="romanLcPeriod" startAt="12"/>
            </a:pPr>
            <a:endParaRPr lang="pt-BR" dirty="0">
              <a:latin typeface="Arial" panose="020B0604020202020204" pitchFamily="34" charset="0"/>
              <a:cs typeface="Arial" panose="020B0604020202020204" pitchFamily="34" charset="0"/>
            </a:endParaRPr>
          </a:p>
          <a:p>
            <a:pPr marL="514350" indent="-514350">
              <a:buFont typeface="+mj-lt"/>
              <a:buAutoNum type="romanLcPeriod" startAt="12"/>
            </a:pPr>
            <a:endParaRPr lang="pt-BR" dirty="0">
              <a:latin typeface="Arial" panose="020B0604020202020204" pitchFamily="34" charset="0"/>
              <a:cs typeface="Arial" panose="020B0604020202020204" pitchFamily="34" charset="0"/>
            </a:endParaRPr>
          </a:p>
          <a:p>
            <a:pPr marL="514350" indent="-514350">
              <a:buFont typeface="+mj-lt"/>
              <a:buAutoNum type="romanLcPeriod" startAt="12"/>
            </a:pPr>
            <a:endParaRPr lang="pt-BR" dirty="0">
              <a:latin typeface="Arial" panose="020B0604020202020204" pitchFamily="34" charset="0"/>
              <a:cs typeface="Arial" panose="020B0604020202020204" pitchFamily="34" charset="0"/>
            </a:endParaRPr>
          </a:p>
          <a:p>
            <a:pPr marL="400050" indent="-400050">
              <a:buFont typeface="+mj-lt"/>
              <a:buAutoNum type="romanLcPeriod" startAt="12"/>
            </a:pPr>
            <a:endParaRPr lang="en-US" dirty="0"/>
          </a:p>
        </p:txBody>
      </p:sp>
    </p:spTree>
    <p:extLst>
      <p:ext uri="{BB962C8B-B14F-4D97-AF65-F5344CB8AC3E}">
        <p14:creationId xmlns:p14="http://schemas.microsoft.com/office/powerpoint/2010/main" val="3488713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483B-C1CF-CA4A-1DBD-2C9D5F5B32D1}"/>
              </a:ext>
            </a:extLst>
          </p:cNvPr>
          <p:cNvSpPr>
            <a:spLocks noGrp="1"/>
          </p:cNvSpPr>
          <p:nvPr>
            <p:ph type="title"/>
          </p:nvPr>
        </p:nvSpPr>
        <p:spPr>
          <a:xfrm>
            <a:off x="1261872" y="365760"/>
            <a:ext cx="9692640" cy="942923"/>
          </a:xfrm>
        </p:spPr>
        <p:txBody>
          <a:bodyPr/>
          <a:lstStyle/>
          <a:p>
            <a:r>
              <a:rPr lang="pt-BR" dirty="0"/>
              <a:t>Programação</a:t>
            </a:r>
            <a:endParaRPr lang="en-US" dirty="0"/>
          </a:p>
        </p:txBody>
      </p:sp>
      <p:pic>
        <p:nvPicPr>
          <p:cNvPr id="5" name="Content Placeholder 4">
            <a:extLst>
              <a:ext uri="{FF2B5EF4-FFF2-40B4-BE49-F238E27FC236}">
                <a16:creationId xmlns:a16="http://schemas.microsoft.com/office/drawing/2014/main" id="{6CF6FE5E-456A-750B-50DA-7F66AEB64FBE}"/>
              </a:ext>
            </a:extLst>
          </p:cNvPr>
          <p:cNvPicPr>
            <a:picLocks noGrp="1" noChangeAspect="1"/>
          </p:cNvPicPr>
          <p:nvPr>
            <p:ph idx="1"/>
          </p:nvPr>
        </p:nvPicPr>
        <p:blipFill>
          <a:blip r:embed="rId2"/>
          <a:stretch>
            <a:fillRect/>
          </a:stretch>
        </p:blipFill>
        <p:spPr>
          <a:xfrm>
            <a:off x="1108412" y="1967606"/>
            <a:ext cx="5900592" cy="3196154"/>
          </a:xfrm>
        </p:spPr>
      </p:pic>
      <p:pic>
        <p:nvPicPr>
          <p:cNvPr id="7" name="Picture 6">
            <a:extLst>
              <a:ext uri="{FF2B5EF4-FFF2-40B4-BE49-F238E27FC236}">
                <a16:creationId xmlns:a16="http://schemas.microsoft.com/office/drawing/2014/main" id="{9827475B-07FF-9568-34DA-FA9627808B6D}"/>
              </a:ext>
            </a:extLst>
          </p:cNvPr>
          <p:cNvPicPr>
            <a:picLocks noChangeAspect="1"/>
          </p:cNvPicPr>
          <p:nvPr/>
        </p:nvPicPr>
        <p:blipFill>
          <a:blip r:embed="rId3"/>
          <a:stretch>
            <a:fillRect/>
          </a:stretch>
        </p:blipFill>
        <p:spPr>
          <a:xfrm>
            <a:off x="3534760" y="5194604"/>
            <a:ext cx="1047896" cy="838317"/>
          </a:xfrm>
          <a:prstGeom prst="rect">
            <a:avLst/>
          </a:prstGeom>
        </p:spPr>
      </p:pic>
      <p:pic>
        <p:nvPicPr>
          <p:cNvPr id="9" name="Picture 8">
            <a:extLst>
              <a:ext uri="{FF2B5EF4-FFF2-40B4-BE49-F238E27FC236}">
                <a16:creationId xmlns:a16="http://schemas.microsoft.com/office/drawing/2014/main" id="{9B4A4762-4DDF-6EFE-B67B-32DDDDA8AAA2}"/>
              </a:ext>
            </a:extLst>
          </p:cNvPr>
          <p:cNvPicPr>
            <a:picLocks noChangeAspect="1"/>
          </p:cNvPicPr>
          <p:nvPr/>
        </p:nvPicPr>
        <p:blipFill>
          <a:blip r:embed="rId4"/>
          <a:stretch>
            <a:fillRect/>
          </a:stretch>
        </p:blipFill>
        <p:spPr>
          <a:xfrm>
            <a:off x="4545090" y="3565683"/>
            <a:ext cx="4543124" cy="2701460"/>
          </a:xfrm>
          <a:prstGeom prst="rect">
            <a:avLst/>
          </a:prstGeom>
        </p:spPr>
      </p:pic>
    </p:spTree>
    <p:extLst>
      <p:ext uri="{BB962C8B-B14F-4D97-AF65-F5344CB8AC3E}">
        <p14:creationId xmlns:p14="http://schemas.microsoft.com/office/powerpoint/2010/main" val="12565065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F0FD769F-BDEE-4149-8C98-A92F1F8A1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DC00EF3B-797F-4060-9460-6EEF08B1B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a:extLst>
              <a:ext uri="{FF2B5EF4-FFF2-40B4-BE49-F238E27FC236}">
                <a16:creationId xmlns:a16="http://schemas.microsoft.com/office/drawing/2014/main" id="{A29212FA-B9FF-47AC-84D0-89D460171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5105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7" name="Rectangle 26">
            <a:extLst>
              <a:ext uri="{FF2B5EF4-FFF2-40B4-BE49-F238E27FC236}">
                <a16:creationId xmlns:a16="http://schemas.microsoft.com/office/drawing/2014/main" id="{2ABDA6DB-9156-4E0E-84EF-EC737F05DD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pic>
        <p:nvPicPr>
          <p:cNvPr id="7" name="Content Placeholder 6" descr="A screenshot of a project&#10;&#10;Description automatically generated with low confidence">
            <a:extLst>
              <a:ext uri="{FF2B5EF4-FFF2-40B4-BE49-F238E27FC236}">
                <a16:creationId xmlns:a16="http://schemas.microsoft.com/office/drawing/2014/main" id="{6AEC0496-1700-6624-03A9-0B22DD44479F}"/>
              </a:ext>
            </a:extLst>
          </p:cNvPr>
          <p:cNvPicPr>
            <a:picLocks noGrp="1" noChangeAspect="1"/>
          </p:cNvPicPr>
          <p:nvPr>
            <p:ph idx="1"/>
          </p:nvPr>
        </p:nvPicPr>
        <p:blipFill>
          <a:blip r:embed="rId2"/>
          <a:stretch>
            <a:fillRect/>
          </a:stretch>
        </p:blipFill>
        <p:spPr>
          <a:xfrm>
            <a:off x="500379" y="119380"/>
            <a:ext cx="10662921" cy="4878285"/>
          </a:xfrm>
          <a:prstGeom prst="rect">
            <a:avLst/>
          </a:prstGeom>
        </p:spPr>
      </p:pic>
      <p:sp>
        <p:nvSpPr>
          <p:cNvPr id="8" name="Title 1">
            <a:extLst>
              <a:ext uri="{FF2B5EF4-FFF2-40B4-BE49-F238E27FC236}">
                <a16:creationId xmlns:a16="http://schemas.microsoft.com/office/drawing/2014/main" id="{20BE0001-E7C8-F48A-BBA7-83D056E0E7CE}"/>
              </a:ext>
            </a:extLst>
          </p:cNvPr>
          <p:cNvSpPr txBox="1">
            <a:spLocks/>
          </p:cNvSpPr>
          <p:nvPr/>
        </p:nvSpPr>
        <p:spPr>
          <a:xfrm>
            <a:off x="457200" y="5105400"/>
            <a:ext cx="10835640" cy="172989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spc="-50" baseline="0">
                <a:solidFill>
                  <a:srgbClr val="CC9900"/>
                </a:solidFill>
                <a:latin typeface="Bahnschrift Light" panose="020B0502040204020203" pitchFamily="34" charset="0"/>
                <a:ea typeface="+mj-ea"/>
                <a:cs typeface="+mj-cs"/>
              </a:defRPr>
            </a:lvl1pPr>
          </a:lstStyle>
          <a:p>
            <a:r>
              <a:rPr lang="pt-BR" dirty="0"/>
              <a:t>Momento em que as atividades de todos os grupos de gerênciamento são concluídas</a:t>
            </a:r>
            <a:endParaRPr lang="en-US" dirty="0"/>
          </a:p>
        </p:txBody>
      </p:sp>
    </p:spTree>
    <p:extLst>
      <p:ext uri="{BB962C8B-B14F-4D97-AF65-F5344CB8AC3E}">
        <p14:creationId xmlns:p14="http://schemas.microsoft.com/office/powerpoint/2010/main" val="5124687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F1C2A7-10FD-40E6-B410-A684BE28DFE0}"/>
              </a:ext>
            </a:extLst>
          </p:cNvPr>
          <p:cNvSpPr>
            <a:spLocks noGrp="1"/>
          </p:cNvSpPr>
          <p:nvPr>
            <p:ph type="title"/>
          </p:nvPr>
        </p:nvSpPr>
        <p:spPr/>
        <p:txBody>
          <a:bodyPr>
            <a:normAutofit/>
          </a:bodyPr>
          <a:lstStyle/>
          <a:p>
            <a:r>
              <a:rPr lang="pt-BR" dirty="0"/>
              <a:t>Base teórica utilizada </a:t>
            </a:r>
            <a:r>
              <a:rPr lang="pt-BR" sz="2400" i="1" dirty="0"/>
              <a:t>(conteúdo pesquisado e utilizado para o desenvolvimento da solução)</a:t>
            </a:r>
            <a:endParaRPr lang="pt-BR" i="1" dirty="0"/>
          </a:p>
        </p:txBody>
      </p:sp>
      <p:sp>
        <p:nvSpPr>
          <p:cNvPr id="3" name="Espaço Reservado para Conteúdo 2">
            <a:extLst>
              <a:ext uri="{FF2B5EF4-FFF2-40B4-BE49-F238E27FC236}">
                <a16:creationId xmlns:a16="http://schemas.microsoft.com/office/drawing/2014/main" id="{C7B3DD55-5A58-17AE-FF92-BD2F90F4B6D1}"/>
              </a:ext>
            </a:extLst>
          </p:cNvPr>
          <p:cNvSpPr>
            <a:spLocks noGrp="1"/>
          </p:cNvSpPr>
          <p:nvPr>
            <p:ph idx="1"/>
          </p:nvPr>
        </p:nvSpPr>
        <p:spPr>
          <a:xfrm>
            <a:off x="1261872" y="1828800"/>
            <a:ext cx="9202928" cy="4351337"/>
          </a:xfrm>
        </p:spPr>
        <p:txBody>
          <a:bodyPr>
            <a:normAutofit lnSpcReduction="10000"/>
          </a:bodyPr>
          <a:lstStyle/>
          <a:p>
            <a:r>
              <a:rPr lang="en-US" b="0" i="0" dirty="0">
                <a:effectLst/>
                <a:latin typeface="gg sans"/>
                <a:hlinkClick r:id="rId2"/>
              </a:rPr>
              <a:t>https://docs.python.org/pt-br/3/</a:t>
            </a:r>
            <a:r>
              <a:rPr lang="en-US" b="0" i="0" dirty="0">
                <a:effectLst/>
                <a:latin typeface="gg sans"/>
              </a:rPr>
              <a:t> </a:t>
            </a:r>
            <a:r>
              <a:rPr lang="en-US" b="0" i="0" dirty="0">
                <a:solidFill>
                  <a:schemeClr val="tx1"/>
                </a:solidFill>
                <a:effectLst/>
                <a:latin typeface="Segoe UI Symbol" panose="020B0502040204020203" pitchFamily="34" charset="0"/>
              </a:rPr>
              <a:t>➙ Python</a:t>
            </a:r>
            <a:endParaRPr lang="en-US" dirty="0">
              <a:solidFill>
                <a:schemeClr val="tx1"/>
              </a:solidFill>
              <a:latin typeface="gg sans"/>
            </a:endParaRPr>
          </a:p>
          <a:p>
            <a:r>
              <a:rPr lang="en-US" b="0" i="0" dirty="0">
                <a:effectLst/>
                <a:latin typeface="gg sans"/>
                <a:hlinkClick r:id="rId3"/>
              </a:rPr>
              <a:t>https://flask-ptbr.readthedocs.io/en/latest/</a:t>
            </a:r>
            <a:r>
              <a:rPr lang="en-US" b="0" i="0" dirty="0">
                <a:effectLst/>
                <a:latin typeface="gg sans"/>
              </a:rPr>
              <a:t> </a:t>
            </a:r>
            <a:r>
              <a:rPr lang="en-US" b="0" i="0" dirty="0">
                <a:solidFill>
                  <a:schemeClr val="tx1"/>
                </a:solidFill>
                <a:effectLst/>
                <a:latin typeface="Segoe UI Symbol" panose="020B0502040204020203" pitchFamily="34" charset="0"/>
              </a:rPr>
              <a:t>➙ Flask</a:t>
            </a:r>
          </a:p>
          <a:p>
            <a:r>
              <a:rPr lang="en-US" b="0" i="0" dirty="0">
                <a:solidFill>
                  <a:schemeClr val="tx1"/>
                </a:solidFill>
                <a:effectLst/>
                <a:latin typeface="gg sans"/>
                <a:hlinkClick r:id="rId4"/>
              </a:rPr>
              <a:t>https://developer.mozilla.org/pt-BR/docs/Web/HTML</a:t>
            </a:r>
            <a:r>
              <a:rPr lang="en-US" b="0" i="0" dirty="0">
                <a:solidFill>
                  <a:schemeClr val="tx1"/>
                </a:solidFill>
                <a:effectLst/>
                <a:latin typeface="gg sans"/>
              </a:rPr>
              <a:t> </a:t>
            </a:r>
            <a:r>
              <a:rPr lang="en-US" b="0" i="0" dirty="0">
                <a:solidFill>
                  <a:schemeClr val="tx1"/>
                </a:solidFill>
                <a:effectLst/>
                <a:latin typeface="Segoe UI Symbol" panose="020B0502040204020203" pitchFamily="34" charset="0"/>
              </a:rPr>
              <a:t>➙ HTML</a:t>
            </a:r>
            <a:endParaRPr lang="en-US" b="0" i="0" dirty="0">
              <a:solidFill>
                <a:schemeClr val="tx1"/>
              </a:solidFill>
              <a:effectLst/>
              <a:latin typeface="gg sans"/>
            </a:endParaRPr>
          </a:p>
          <a:p>
            <a:r>
              <a:rPr lang="en-US" b="0" i="0" dirty="0">
                <a:solidFill>
                  <a:schemeClr val="tx1"/>
                </a:solidFill>
                <a:effectLst/>
                <a:latin typeface="gg sans"/>
                <a:hlinkClick r:id="rId5"/>
              </a:rPr>
              <a:t>https://developer.mozilla.org/pt-BR/docs/Learn/JavaScript/Client-side_web_APIs/Manipulating_documents</a:t>
            </a:r>
            <a:r>
              <a:rPr lang="en-US" b="0" i="0" dirty="0">
                <a:solidFill>
                  <a:schemeClr val="tx1"/>
                </a:solidFill>
                <a:effectLst/>
                <a:latin typeface="gg sans"/>
              </a:rPr>
              <a:t> </a:t>
            </a:r>
            <a:r>
              <a:rPr lang="en-US" b="0" i="0" dirty="0">
                <a:solidFill>
                  <a:schemeClr val="tx1"/>
                </a:solidFill>
                <a:effectLst/>
                <a:latin typeface="Segoe UI Symbol" panose="020B0502040204020203" pitchFamily="34" charset="0"/>
              </a:rPr>
              <a:t>➙ CSS e JavaScript</a:t>
            </a:r>
          </a:p>
          <a:p>
            <a:r>
              <a:rPr lang="en-US" b="0" i="0" dirty="0">
                <a:solidFill>
                  <a:schemeClr val="tx1"/>
                </a:solidFill>
                <a:effectLst/>
                <a:latin typeface="gg sans"/>
                <a:hlinkClick r:id="rId6"/>
              </a:rPr>
              <a:t>https://gaea.com.br/documentacao-de-api/</a:t>
            </a:r>
            <a:r>
              <a:rPr lang="en-US" dirty="0">
                <a:solidFill>
                  <a:schemeClr val="tx1"/>
                </a:solidFill>
                <a:latin typeface="Segoe UI Symbol" panose="020B0502040204020203" pitchFamily="34" charset="0"/>
              </a:rPr>
              <a:t> </a:t>
            </a:r>
            <a:r>
              <a:rPr lang="en-US" b="0" i="0" dirty="0">
                <a:solidFill>
                  <a:schemeClr val="tx1"/>
                </a:solidFill>
                <a:effectLst/>
                <a:latin typeface="gg sans"/>
              </a:rPr>
              <a:t> </a:t>
            </a:r>
            <a:r>
              <a:rPr lang="en-US" b="0" i="0" dirty="0">
                <a:solidFill>
                  <a:schemeClr val="tx1"/>
                </a:solidFill>
                <a:effectLst/>
                <a:latin typeface="Segoe UI Symbol" panose="020B0502040204020203" pitchFamily="34" charset="0"/>
              </a:rPr>
              <a:t>➙ API</a:t>
            </a:r>
          </a:p>
          <a:p>
            <a:r>
              <a:rPr lang="en-US" b="0" i="0" dirty="0">
                <a:solidFill>
                  <a:schemeClr val="tx1"/>
                </a:solidFill>
                <a:effectLst/>
                <a:latin typeface="gg sans"/>
                <a:hlinkClick r:id="rId7"/>
              </a:rPr>
              <a:t>https://www.treinaweb.com.br/blog/retornando-paginas-html-em-requisicoes-flask</a:t>
            </a:r>
            <a:r>
              <a:rPr lang="en-US" dirty="0">
                <a:solidFill>
                  <a:schemeClr val="tx1"/>
                </a:solidFill>
                <a:latin typeface="Segoe UI Symbol" panose="020B0502040204020203" pitchFamily="34" charset="0"/>
              </a:rPr>
              <a:t> </a:t>
            </a:r>
            <a:r>
              <a:rPr lang="en-US" b="0" i="0" dirty="0">
                <a:solidFill>
                  <a:schemeClr val="tx1"/>
                </a:solidFill>
                <a:effectLst/>
                <a:latin typeface="Segoe UI Symbol" panose="020B0502040204020203" pitchFamily="34" charset="0"/>
              </a:rPr>
              <a:t>➙ </a:t>
            </a:r>
            <a:r>
              <a:rPr lang="en-US" b="0" i="0" dirty="0" err="1">
                <a:solidFill>
                  <a:schemeClr val="tx1"/>
                </a:solidFill>
                <a:effectLst/>
                <a:latin typeface="Segoe UI Symbol" panose="020B0502040204020203" pitchFamily="34" charset="0"/>
              </a:rPr>
              <a:t>Requisições</a:t>
            </a:r>
            <a:endParaRPr lang="en-US" b="0" i="0" dirty="0">
              <a:solidFill>
                <a:schemeClr val="tx1"/>
              </a:solidFill>
              <a:effectLst/>
              <a:latin typeface="Segoe UI Symbol" panose="020B0502040204020203" pitchFamily="34" charset="0"/>
            </a:endParaRPr>
          </a:p>
          <a:p>
            <a:r>
              <a:rPr lang="en-US" dirty="0">
                <a:solidFill>
                  <a:schemeClr val="tx1"/>
                </a:solidFill>
                <a:latin typeface="Segoe UI Symbol" panose="020B0502040204020203" pitchFamily="34" charset="0"/>
              </a:rPr>
              <a:t>Entre </a:t>
            </a:r>
            <a:r>
              <a:rPr lang="en-US" dirty="0" err="1">
                <a:solidFill>
                  <a:schemeClr val="tx1"/>
                </a:solidFill>
                <a:latin typeface="Segoe UI Symbol" panose="020B0502040204020203" pitchFamily="34" charset="0"/>
              </a:rPr>
              <a:t>outras</a:t>
            </a:r>
            <a:r>
              <a:rPr lang="en-US" dirty="0">
                <a:solidFill>
                  <a:schemeClr val="tx1"/>
                </a:solidFill>
                <a:latin typeface="Segoe UI Symbol" panose="020B0502040204020203" pitchFamily="34" charset="0"/>
              </a:rPr>
              <a:t> </a:t>
            </a:r>
            <a:r>
              <a:rPr lang="en-US" dirty="0" err="1">
                <a:solidFill>
                  <a:schemeClr val="tx1"/>
                </a:solidFill>
                <a:latin typeface="Segoe UI Symbol" panose="020B0502040204020203" pitchFamily="34" charset="0"/>
              </a:rPr>
              <a:t>coisas</a:t>
            </a:r>
            <a:r>
              <a:rPr lang="en-US" dirty="0">
                <a:solidFill>
                  <a:schemeClr val="tx1"/>
                </a:solidFill>
                <a:latin typeface="Segoe UI Symbol" panose="020B0502040204020203" pitchFamily="34" charset="0"/>
              </a:rPr>
              <a:t> que </a:t>
            </a:r>
            <a:r>
              <a:rPr lang="en-US" dirty="0" err="1">
                <a:solidFill>
                  <a:schemeClr val="tx1"/>
                </a:solidFill>
                <a:latin typeface="Segoe UI Symbol" panose="020B0502040204020203" pitchFamily="34" charset="0"/>
              </a:rPr>
              <a:t>utilizamos</a:t>
            </a:r>
            <a:r>
              <a:rPr lang="en-US" dirty="0">
                <a:solidFill>
                  <a:schemeClr val="tx1"/>
                </a:solidFill>
                <a:latin typeface="Segoe UI Symbol" panose="020B0502040204020203" pitchFamily="34" charset="0"/>
              </a:rPr>
              <a:t> e </a:t>
            </a:r>
            <a:r>
              <a:rPr lang="en-US" dirty="0" err="1">
                <a:solidFill>
                  <a:schemeClr val="tx1"/>
                </a:solidFill>
                <a:latin typeface="Segoe UI Symbol" panose="020B0502040204020203" pitchFamily="34" charset="0"/>
              </a:rPr>
              <a:t>todas</a:t>
            </a:r>
            <a:r>
              <a:rPr lang="en-US" dirty="0">
                <a:solidFill>
                  <a:schemeClr val="tx1"/>
                </a:solidFill>
                <a:latin typeface="Segoe UI Symbol" panose="020B0502040204020203" pitchFamily="34" charset="0"/>
              </a:rPr>
              <a:t> </a:t>
            </a:r>
            <a:r>
              <a:rPr lang="en-US" dirty="0" err="1">
                <a:solidFill>
                  <a:schemeClr val="tx1"/>
                </a:solidFill>
                <a:latin typeface="Segoe UI Symbol" panose="020B0502040204020203" pitchFamily="34" charset="0"/>
              </a:rPr>
              <a:t>elas</a:t>
            </a:r>
            <a:r>
              <a:rPr lang="en-US" dirty="0">
                <a:solidFill>
                  <a:schemeClr val="tx1"/>
                </a:solidFill>
                <a:latin typeface="Segoe UI Symbol" panose="020B0502040204020203" pitchFamily="34" charset="0"/>
              </a:rPr>
              <a:t> </a:t>
            </a:r>
            <a:r>
              <a:rPr lang="en-US" dirty="0" err="1">
                <a:solidFill>
                  <a:schemeClr val="tx1"/>
                </a:solidFill>
                <a:latin typeface="Segoe UI Symbol" panose="020B0502040204020203" pitchFamily="34" charset="0"/>
              </a:rPr>
              <a:t>gratuítas</a:t>
            </a:r>
            <a:endParaRPr lang="en-US" b="0" i="0" dirty="0">
              <a:solidFill>
                <a:schemeClr val="tx1"/>
              </a:solidFill>
              <a:effectLst/>
              <a:latin typeface="gg sans"/>
            </a:endParaRPr>
          </a:p>
          <a:p>
            <a:endParaRPr lang="en-US" b="0" i="0" dirty="0">
              <a:solidFill>
                <a:schemeClr val="tx1"/>
              </a:solidFill>
              <a:effectLst/>
              <a:latin typeface="gg sans"/>
            </a:endParaRPr>
          </a:p>
        </p:txBody>
      </p:sp>
    </p:spTree>
    <p:extLst>
      <p:ext uri="{BB962C8B-B14F-4D97-AF65-F5344CB8AC3E}">
        <p14:creationId xmlns:p14="http://schemas.microsoft.com/office/powerpoint/2010/main" val="1848749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0FD769F-BDEE-4149-8C98-A92F1F8A1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DC00EF3B-797F-4060-9460-6EEF08B1B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46CD634A-FC34-3851-9FB5-EB73BEFF4B79}"/>
              </a:ext>
            </a:extLst>
          </p:cNvPr>
          <p:cNvSpPr>
            <a:spLocks noGrp="1"/>
          </p:cNvSpPr>
          <p:nvPr>
            <p:ph type="title"/>
          </p:nvPr>
        </p:nvSpPr>
        <p:spPr>
          <a:xfrm>
            <a:off x="961786" y="758952"/>
            <a:ext cx="6271117" cy="4041648"/>
          </a:xfrm>
        </p:spPr>
        <p:txBody>
          <a:bodyPr vert="horz" lIns="91440" tIns="45720" rIns="91440" bIns="45720" rtlCol="0" anchor="b">
            <a:normAutofit/>
          </a:bodyPr>
          <a:lstStyle/>
          <a:p>
            <a:pPr>
              <a:lnSpc>
                <a:spcPct val="85000"/>
              </a:lnSpc>
            </a:pPr>
            <a:r>
              <a:rPr lang="en-US" sz="7200">
                <a:solidFill>
                  <a:schemeClr val="tx1"/>
                </a:solidFill>
                <a:latin typeface="+mj-lt"/>
              </a:rPr>
              <a:t>Fluxo de caixa realizado</a:t>
            </a:r>
          </a:p>
        </p:txBody>
      </p:sp>
      <p:sp>
        <p:nvSpPr>
          <p:cNvPr id="13" name="Rectangle 12">
            <a:extLst>
              <a:ext uri="{FF2B5EF4-FFF2-40B4-BE49-F238E27FC236}">
                <a16:creationId xmlns:a16="http://schemas.microsoft.com/office/drawing/2014/main" id="{3A61A9DA-15A4-4F42-877E-D7285E6F7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652759" y="-3484712"/>
            <a:ext cx="320040" cy="32004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descr="Money">
            <a:extLst>
              <a:ext uri="{FF2B5EF4-FFF2-40B4-BE49-F238E27FC236}">
                <a16:creationId xmlns:a16="http://schemas.microsoft.com/office/drawing/2014/main" id="{74A58941-E153-BF6A-3A50-8CFD9AAB781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52944" y="1772849"/>
            <a:ext cx="3307276" cy="3307276"/>
          </a:xfrm>
          <a:prstGeom prst="rect">
            <a:avLst/>
          </a:prstGeom>
        </p:spPr>
      </p:pic>
    </p:spTree>
    <p:extLst>
      <p:ext uri="{BB962C8B-B14F-4D97-AF65-F5344CB8AC3E}">
        <p14:creationId xmlns:p14="http://schemas.microsoft.com/office/powerpoint/2010/main" val="32751186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D15AE9-08FD-A20F-C2B5-0154B3A7CFBA}"/>
              </a:ext>
            </a:extLst>
          </p:cNvPr>
          <p:cNvSpPr>
            <a:spLocks noGrp="1"/>
          </p:cNvSpPr>
          <p:nvPr>
            <p:ph type="title"/>
          </p:nvPr>
        </p:nvSpPr>
        <p:spPr/>
        <p:txBody>
          <a:bodyPr/>
          <a:lstStyle/>
          <a:p>
            <a:r>
              <a:rPr lang="pt-BR" dirty="0"/>
              <a:t>Sequência de trabalho </a:t>
            </a:r>
            <a:r>
              <a:rPr lang="pt-BR" sz="2400" i="1" dirty="0"/>
              <a:t>(Trabalho diário)</a:t>
            </a:r>
            <a:endParaRPr lang="pt-BR" i="1" dirty="0"/>
          </a:p>
        </p:txBody>
      </p:sp>
      <p:sp>
        <p:nvSpPr>
          <p:cNvPr id="3" name="Espaço Reservado para Conteúdo 2">
            <a:extLst>
              <a:ext uri="{FF2B5EF4-FFF2-40B4-BE49-F238E27FC236}">
                <a16:creationId xmlns:a16="http://schemas.microsoft.com/office/drawing/2014/main" id="{F26CF8A2-BB77-FA8C-361D-75143AE9069E}"/>
              </a:ext>
            </a:extLst>
          </p:cNvPr>
          <p:cNvSpPr>
            <a:spLocks noGrp="1"/>
          </p:cNvSpPr>
          <p:nvPr>
            <p:ph sz="half" idx="1"/>
          </p:nvPr>
        </p:nvSpPr>
        <p:spPr>
          <a:xfrm>
            <a:off x="1261872" y="2374901"/>
            <a:ext cx="4480560" cy="2705100"/>
          </a:xfrm>
        </p:spPr>
        <p:txBody>
          <a:bodyPr>
            <a:normAutofit/>
          </a:bodyPr>
          <a:lstStyle/>
          <a:p>
            <a:pPr marL="457200" indent="-457200">
              <a:buFont typeface="+mj-lt"/>
              <a:buAutoNum type="arabicPeriod"/>
            </a:pPr>
            <a:r>
              <a:rPr lang="pt-BR" sz="2000" dirty="0"/>
              <a:t>Planejamento</a:t>
            </a:r>
          </a:p>
          <a:p>
            <a:pPr marL="457200" indent="-457200">
              <a:buFont typeface="+mj-lt"/>
              <a:buAutoNum type="arabicPeriod"/>
            </a:pPr>
            <a:r>
              <a:rPr lang="pt-BR" sz="2000" dirty="0"/>
              <a:t>Priorizando de Tarefas</a:t>
            </a:r>
          </a:p>
          <a:p>
            <a:pPr marL="457200" indent="-457200">
              <a:buFont typeface="+mj-lt"/>
              <a:buAutoNum type="arabicPeriod"/>
            </a:pPr>
            <a:r>
              <a:rPr lang="pt-BR" sz="2000" dirty="0"/>
              <a:t>Gerenciamento do Tempo</a:t>
            </a:r>
          </a:p>
          <a:p>
            <a:pPr marL="457200" indent="-457200">
              <a:buFont typeface="+mj-lt"/>
              <a:buAutoNum type="arabicPeriod"/>
            </a:pPr>
            <a:r>
              <a:rPr lang="pt-BR" sz="2000" dirty="0"/>
              <a:t>Divisão de Tarefas</a:t>
            </a:r>
          </a:p>
          <a:p>
            <a:pPr marL="457200" indent="-457200">
              <a:buFont typeface="+mj-lt"/>
              <a:buAutoNum type="arabicPeriod"/>
            </a:pPr>
            <a:r>
              <a:rPr lang="pt-BR" sz="2000" dirty="0"/>
              <a:t>Comunicação Eficiente</a:t>
            </a:r>
          </a:p>
        </p:txBody>
      </p:sp>
      <p:sp>
        <p:nvSpPr>
          <p:cNvPr id="4" name="Content Placeholder 3">
            <a:extLst>
              <a:ext uri="{FF2B5EF4-FFF2-40B4-BE49-F238E27FC236}">
                <a16:creationId xmlns:a16="http://schemas.microsoft.com/office/drawing/2014/main" id="{8A529C16-7B01-8CC1-F6D5-66A07146217E}"/>
              </a:ext>
            </a:extLst>
          </p:cNvPr>
          <p:cNvSpPr>
            <a:spLocks noGrp="1"/>
          </p:cNvSpPr>
          <p:nvPr>
            <p:ph sz="half" idx="2"/>
          </p:nvPr>
        </p:nvSpPr>
        <p:spPr>
          <a:xfrm>
            <a:off x="6126480" y="2374901"/>
            <a:ext cx="4480560" cy="2705100"/>
          </a:xfrm>
        </p:spPr>
        <p:txBody>
          <a:bodyPr>
            <a:normAutofit/>
          </a:bodyPr>
          <a:lstStyle/>
          <a:p>
            <a:pPr marL="457200" indent="-457200">
              <a:buFont typeface="+mj-lt"/>
              <a:buAutoNum type="arabicPeriod" startAt="6"/>
            </a:pPr>
            <a:r>
              <a:rPr lang="pt-BR" sz="2000" dirty="0"/>
              <a:t>Utilização de Recusos</a:t>
            </a:r>
          </a:p>
          <a:p>
            <a:pPr marL="457200" indent="-457200">
              <a:buFont typeface="+mj-lt"/>
              <a:buAutoNum type="arabicPeriod" startAt="6"/>
            </a:pPr>
            <a:r>
              <a:rPr lang="pt-BR" sz="2000" dirty="0"/>
              <a:t>Testes Incrementais</a:t>
            </a:r>
          </a:p>
          <a:p>
            <a:pPr marL="457200" indent="-457200">
              <a:buFont typeface="+mj-lt"/>
              <a:buAutoNum type="arabicPeriod" startAt="6"/>
            </a:pPr>
            <a:r>
              <a:rPr lang="pt-BR" sz="2000" dirty="0"/>
              <a:t>Revisão e Ajustes Fianis</a:t>
            </a:r>
          </a:p>
          <a:p>
            <a:pPr marL="457200" indent="-457200">
              <a:buFont typeface="+mj-lt"/>
              <a:buAutoNum type="arabicPeriod" startAt="6"/>
            </a:pPr>
            <a:r>
              <a:rPr lang="pt-BR" sz="2000" dirty="0"/>
              <a:t>Entrega  Próxima à Data</a:t>
            </a:r>
          </a:p>
          <a:p>
            <a:pPr marL="457200" indent="-457200">
              <a:buFont typeface="+mj-lt"/>
              <a:buAutoNum type="arabicPeriod" startAt="6"/>
            </a:pPr>
            <a:r>
              <a:rPr lang="pt-BR" sz="2000" dirty="0"/>
              <a:t>Aprendizado e Reflexão</a:t>
            </a:r>
          </a:p>
        </p:txBody>
      </p:sp>
    </p:spTree>
    <p:extLst>
      <p:ext uri="{BB962C8B-B14F-4D97-AF65-F5344CB8AC3E}">
        <p14:creationId xmlns:p14="http://schemas.microsoft.com/office/powerpoint/2010/main" val="14889318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78E5A8D0-C7A1-5680-EC87-A2F22FEB6E54}"/>
              </a:ext>
            </a:extLst>
          </p:cNvPr>
          <p:cNvSpPr>
            <a:spLocks noGrp="1"/>
          </p:cNvSpPr>
          <p:nvPr>
            <p:ph type="title"/>
          </p:nvPr>
        </p:nvSpPr>
        <p:spPr/>
        <p:txBody>
          <a:bodyPr/>
          <a:lstStyle/>
          <a:p>
            <a:r>
              <a:rPr lang="pt-BR" dirty="0"/>
              <a:t>Documentação a ser arquivada (fotos, vídeos, etc..)</a:t>
            </a:r>
          </a:p>
        </p:txBody>
      </p:sp>
      <p:sp>
        <p:nvSpPr>
          <p:cNvPr id="2" name="Espaço Reservado para Conteúdo 1">
            <a:extLst>
              <a:ext uri="{FF2B5EF4-FFF2-40B4-BE49-F238E27FC236}">
                <a16:creationId xmlns:a16="http://schemas.microsoft.com/office/drawing/2014/main" id="{4E899190-077C-E327-ECA7-FCECC856762D}"/>
              </a:ext>
            </a:extLst>
          </p:cNvPr>
          <p:cNvSpPr>
            <a:spLocks noGrp="1"/>
          </p:cNvSpPr>
          <p:nvPr>
            <p:ph idx="1"/>
          </p:nvPr>
        </p:nvSpPr>
        <p:spPr/>
        <p:txBody>
          <a:bodyPr>
            <a:normAutofit fontScale="92500" lnSpcReduction="20000"/>
          </a:bodyPr>
          <a:lstStyle/>
          <a:p>
            <a:r>
              <a:rPr lang="en-US" b="0" i="0" dirty="0">
                <a:effectLst/>
                <a:latin typeface="gg sans"/>
                <a:hlinkClick r:id="rId2" tooltip="https://github.com/SuellenMiranda/Projeto-Leilao-A7M/blob/main/README.md"/>
              </a:rPr>
              <a:t>https://github.com/SuellenMiranda/Projeto-Leilao-A7M/blob/main/README.md</a:t>
            </a:r>
            <a:endParaRPr lang="pt-BR" dirty="0">
              <a:latin typeface="gg sans"/>
            </a:endParaRPr>
          </a:p>
          <a:p>
            <a:r>
              <a:rPr lang="en-US" b="0" i="0" dirty="0">
                <a:effectLst/>
                <a:latin typeface="gg sans"/>
                <a:hlinkClick r:id="rId3" tooltip="https://www.colodeteleiloes.com.br/leilao/740/lotes"/>
              </a:rPr>
              <a:t>https://www.colodeteleiloes.com.br</a:t>
            </a:r>
            <a:endParaRPr lang="en-US" b="0" i="0" dirty="0">
              <a:effectLst/>
              <a:latin typeface="gg sans"/>
            </a:endParaRPr>
          </a:p>
          <a:p>
            <a:r>
              <a:rPr lang="en-US" b="0" i="0" dirty="0">
                <a:effectLst/>
                <a:latin typeface="gg sans"/>
                <a:hlinkClick r:id="rId4"/>
              </a:rPr>
              <a:t>https://docs.python.org/pt-br/3/</a:t>
            </a:r>
            <a:endParaRPr lang="en-US" dirty="0">
              <a:latin typeface="gg sans"/>
            </a:endParaRPr>
          </a:p>
          <a:p>
            <a:r>
              <a:rPr lang="en-US" b="0" i="0" dirty="0">
                <a:effectLst/>
                <a:latin typeface="gg sans"/>
                <a:hlinkClick r:id="rId5"/>
              </a:rPr>
              <a:t>https://flask-ptbr.readthedocs.io/en/latest/</a:t>
            </a:r>
            <a:endParaRPr lang="en-US" b="0" i="0" dirty="0">
              <a:effectLst/>
              <a:latin typeface="gg sans"/>
            </a:endParaRPr>
          </a:p>
          <a:p>
            <a:r>
              <a:rPr lang="en-US" b="0" i="0" dirty="0">
                <a:solidFill>
                  <a:schemeClr val="tx1"/>
                </a:solidFill>
                <a:effectLst/>
                <a:latin typeface="gg sans"/>
                <a:hlinkClick r:id="rId6"/>
              </a:rPr>
              <a:t>https://developer.mozilla.org/pt-BR/docs/Web/HTML</a:t>
            </a:r>
            <a:r>
              <a:rPr lang="en-US" b="0" i="0" dirty="0">
                <a:solidFill>
                  <a:schemeClr val="tx1"/>
                </a:solidFill>
                <a:effectLst/>
                <a:latin typeface="gg sans"/>
              </a:rPr>
              <a:t> </a:t>
            </a:r>
            <a:r>
              <a:rPr lang="en-US" b="0" i="0" dirty="0">
                <a:solidFill>
                  <a:schemeClr val="tx1"/>
                </a:solidFill>
                <a:effectLst/>
                <a:latin typeface="Segoe UI Symbol" panose="020B0502040204020203" pitchFamily="34" charset="0"/>
              </a:rPr>
              <a:t>➙ HTML</a:t>
            </a:r>
            <a:endParaRPr lang="en-US" b="0" i="0" dirty="0">
              <a:solidFill>
                <a:schemeClr val="tx1"/>
              </a:solidFill>
              <a:effectLst/>
              <a:latin typeface="gg sans"/>
            </a:endParaRPr>
          </a:p>
          <a:p>
            <a:r>
              <a:rPr lang="en-US" b="0" i="0" dirty="0">
                <a:solidFill>
                  <a:schemeClr val="tx1"/>
                </a:solidFill>
                <a:effectLst/>
                <a:latin typeface="gg sans"/>
                <a:hlinkClick r:id="rId7"/>
              </a:rPr>
              <a:t>https://developer.mozilla.org/pt-BR/docs/Learn/JavaScript/Client-side_web_APIs/Manipulating_documents</a:t>
            </a:r>
            <a:r>
              <a:rPr lang="en-US" b="0" i="0" dirty="0">
                <a:solidFill>
                  <a:schemeClr val="tx1"/>
                </a:solidFill>
                <a:effectLst/>
                <a:latin typeface="gg sans"/>
              </a:rPr>
              <a:t> </a:t>
            </a:r>
            <a:r>
              <a:rPr lang="en-US" b="0" i="0" dirty="0">
                <a:solidFill>
                  <a:schemeClr val="tx1"/>
                </a:solidFill>
                <a:effectLst/>
                <a:latin typeface="Segoe UI Symbol" panose="020B0502040204020203" pitchFamily="34" charset="0"/>
              </a:rPr>
              <a:t>➙ CSS e JavaScript</a:t>
            </a:r>
          </a:p>
          <a:p>
            <a:r>
              <a:rPr lang="en-US" b="0" i="0" dirty="0">
                <a:solidFill>
                  <a:schemeClr val="tx1"/>
                </a:solidFill>
                <a:effectLst/>
                <a:latin typeface="gg sans"/>
                <a:hlinkClick r:id="rId8"/>
              </a:rPr>
              <a:t>https://gaea.com.br/documentacao-de-api/</a:t>
            </a:r>
            <a:r>
              <a:rPr lang="en-US" dirty="0">
                <a:solidFill>
                  <a:schemeClr val="tx1"/>
                </a:solidFill>
                <a:latin typeface="Segoe UI Symbol" panose="020B0502040204020203" pitchFamily="34" charset="0"/>
              </a:rPr>
              <a:t> </a:t>
            </a:r>
            <a:r>
              <a:rPr lang="en-US" b="0" i="0" dirty="0">
                <a:solidFill>
                  <a:schemeClr val="tx1"/>
                </a:solidFill>
                <a:effectLst/>
                <a:latin typeface="gg sans"/>
              </a:rPr>
              <a:t> </a:t>
            </a:r>
            <a:r>
              <a:rPr lang="en-US" b="0" i="0" dirty="0">
                <a:solidFill>
                  <a:schemeClr val="tx1"/>
                </a:solidFill>
                <a:effectLst/>
                <a:latin typeface="Segoe UI Symbol" panose="020B0502040204020203" pitchFamily="34" charset="0"/>
              </a:rPr>
              <a:t>➙ API</a:t>
            </a:r>
          </a:p>
          <a:p>
            <a:r>
              <a:rPr lang="en-US" b="0" i="0" dirty="0">
                <a:solidFill>
                  <a:schemeClr val="tx1"/>
                </a:solidFill>
                <a:effectLst/>
                <a:latin typeface="gg sans"/>
                <a:hlinkClick r:id="rId9"/>
              </a:rPr>
              <a:t>https://www.treinaweb.com.br/blog/retornando-paginas-html-em-requisicoes-flask</a:t>
            </a:r>
            <a:r>
              <a:rPr lang="en-US" dirty="0">
                <a:solidFill>
                  <a:schemeClr val="tx1"/>
                </a:solidFill>
                <a:latin typeface="Segoe UI Symbol" panose="020B0502040204020203" pitchFamily="34" charset="0"/>
              </a:rPr>
              <a:t> </a:t>
            </a:r>
            <a:r>
              <a:rPr lang="en-US" b="0" i="0" dirty="0">
                <a:solidFill>
                  <a:schemeClr val="tx1"/>
                </a:solidFill>
                <a:effectLst/>
                <a:latin typeface="Segoe UI Symbol" panose="020B0502040204020203" pitchFamily="34" charset="0"/>
              </a:rPr>
              <a:t>➙ </a:t>
            </a:r>
            <a:r>
              <a:rPr lang="en-US" b="0" i="0" dirty="0" err="1">
                <a:solidFill>
                  <a:schemeClr val="tx1"/>
                </a:solidFill>
                <a:effectLst/>
                <a:latin typeface="Segoe UI Symbol" panose="020B0502040204020203" pitchFamily="34" charset="0"/>
              </a:rPr>
              <a:t>Requisições</a:t>
            </a:r>
            <a:endParaRPr lang="en-US" b="0" i="0" dirty="0">
              <a:effectLst/>
              <a:latin typeface="gg sans"/>
            </a:endParaRPr>
          </a:p>
          <a:p>
            <a:endParaRPr lang="en-US" b="0" i="0" dirty="0">
              <a:effectLst/>
              <a:latin typeface="gg sans"/>
            </a:endParaRPr>
          </a:p>
        </p:txBody>
      </p:sp>
    </p:spTree>
    <p:extLst>
      <p:ext uri="{BB962C8B-B14F-4D97-AF65-F5344CB8AC3E}">
        <p14:creationId xmlns:p14="http://schemas.microsoft.com/office/powerpoint/2010/main" val="35320034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771777-16EF-FFC5-7519-275C299A96A9}"/>
              </a:ext>
            </a:extLst>
          </p:cNvPr>
          <p:cNvSpPr>
            <a:spLocks noGrp="1"/>
          </p:cNvSpPr>
          <p:nvPr>
            <p:ph type="title"/>
          </p:nvPr>
        </p:nvSpPr>
        <p:spPr/>
        <p:txBody>
          <a:bodyPr>
            <a:normAutofit/>
          </a:bodyPr>
          <a:lstStyle/>
          <a:p>
            <a:r>
              <a:rPr lang="pt-BR" dirty="0"/>
              <a:t>Benefícios gerais oferecidos para o cliente </a:t>
            </a:r>
            <a:endParaRPr lang="pt-BR" i="1" dirty="0"/>
          </a:p>
        </p:txBody>
      </p:sp>
      <p:sp>
        <p:nvSpPr>
          <p:cNvPr id="3" name="Espaço Reservado para Conteúdo 2">
            <a:extLst>
              <a:ext uri="{FF2B5EF4-FFF2-40B4-BE49-F238E27FC236}">
                <a16:creationId xmlns:a16="http://schemas.microsoft.com/office/drawing/2014/main" id="{8547EFDA-13E2-4F1A-5EEE-C56066ADC1FC}"/>
              </a:ext>
            </a:extLst>
          </p:cNvPr>
          <p:cNvSpPr>
            <a:spLocks noGrp="1"/>
          </p:cNvSpPr>
          <p:nvPr>
            <p:ph idx="1"/>
          </p:nvPr>
        </p:nvSpPr>
        <p:spPr/>
        <p:txBody>
          <a:bodyPr>
            <a:normAutofit/>
          </a:bodyPr>
          <a:lstStyle/>
          <a:p>
            <a:pPr algn="l">
              <a:buFont typeface="Wingdings" panose="05000000000000000000" pitchFamily="2" charset="2"/>
              <a:buChar char="ü"/>
            </a:pPr>
            <a:r>
              <a:rPr lang="pt-BR" dirty="0">
                <a:solidFill>
                  <a:srgbClr val="D1D5DB"/>
                </a:solidFill>
              </a:rPr>
              <a:t> </a:t>
            </a:r>
            <a:r>
              <a:rPr lang="pt-BR" b="0" i="0" dirty="0">
                <a:solidFill>
                  <a:srgbClr val="D1D5DB"/>
                </a:solidFill>
                <a:effectLst/>
              </a:rPr>
              <a:t>Utilidade e versatilidade para o ramo de trabalho de Mauro.</a:t>
            </a:r>
          </a:p>
          <a:p>
            <a:pPr algn="l">
              <a:buFont typeface="Wingdings" panose="05000000000000000000" pitchFamily="2" charset="2"/>
              <a:buChar char="ü"/>
            </a:pPr>
            <a:r>
              <a:rPr lang="pt-BR" b="0" i="0" dirty="0">
                <a:solidFill>
                  <a:srgbClr val="D1D5DB"/>
                </a:solidFill>
                <a:effectLst/>
              </a:rPr>
              <a:t> Simplicidade e facilidade de uso.</a:t>
            </a:r>
          </a:p>
          <a:p>
            <a:pPr algn="l">
              <a:buFont typeface="Wingdings" panose="05000000000000000000" pitchFamily="2" charset="2"/>
              <a:buChar char="ü"/>
            </a:pPr>
            <a:r>
              <a:rPr lang="pt-BR" b="0" i="0" dirty="0">
                <a:solidFill>
                  <a:srgbClr val="D1D5DB"/>
                </a:solidFill>
                <a:effectLst/>
              </a:rPr>
              <a:t> Desafio e curiosidade despertados pela ferramenta.</a:t>
            </a:r>
          </a:p>
          <a:p>
            <a:pPr algn="l">
              <a:buFont typeface="Wingdings" panose="05000000000000000000" pitchFamily="2" charset="2"/>
              <a:buChar char="ü"/>
            </a:pPr>
            <a:r>
              <a:rPr lang="pt-BR" b="0" i="0" dirty="0">
                <a:solidFill>
                  <a:srgbClr val="D1D5DB"/>
                </a:solidFill>
                <a:effectLst/>
              </a:rPr>
              <a:t> Agilidade e eficiência no processo de leilão.</a:t>
            </a:r>
          </a:p>
          <a:p>
            <a:pPr algn="l">
              <a:buFont typeface="Wingdings" panose="05000000000000000000" pitchFamily="2" charset="2"/>
              <a:buChar char="ü"/>
            </a:pPr>
            <a:r>
              <a:rPr lang="pt-BR" b="0" i="0" dirty="0">
                <a:solidFill>
                  <a:srgbClr val="D1D5DB"/>
                </a:solidFill>
                <a:effectLst/>
              </a:rPr>
              <a:t> Esses benefícios proporcionam uma experiência aprimorada e maior eficácia em seus processos de leilão.</a:t>
            </a:r>
          </a:p>
        </p:txBody>
      </p:sp>
    </p:spTree>
    <p:extLst>
      <p:ext uri="{BB962C8B-B14F-4D97-AF65-F5344CB8AC3E}">
        <p14:creationId xmlns:p14="http://schemas.microsoft.com/office/powerpoint/2010/main" val="32161780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F32D17-8D63-BA18-6FDC-1C9A26831F69}"/>
              </a:ext>
            </a:extLst>
          </p:cNvPr>
          <p:cNvSpPr>
            <a:spLocks noGrp="1"/>
          </p:cNvSpPr>
          <p:nvPr>
            <p:ph type="title"/>
          </p:nvPr>
        </p:nvSpPr>
        <p:spPr/>
        <p:txBody>
          <a:bodyPr/>
          <a:lstStyle/>
          <a:p>
            <a:r>
              <a:rPr lang="pt-BR" dirty="0"/>
              <a:t>Indicadores coletados</a:t>
            </a:r>
          </a:p>
        </p:txBody>
      </p:sp>
      <p:sp>
        <p:nvSpPr>
          <p:cNvPr id="3" name="Espaço Reservado para Conteúdo 2">
            <a:extLst>
              <a:ext uri="{FF2B5EF4-FFF2-40B4-BE49-F238E27FC236}">
                <a16:creationId xmlns:a16="http://schemas.microsoft.com/office/drawing/2014/main" id="{CD8ABB25-1D5C-8B88-A3FC-B7B07C53836B}"/>
              </a:ext>
            </a:extLst>
          </p:cNvPr>
          <p:cNvSpPr>
            <a:spLocks noGrp="1"/>
          </p:cNvSpPr>
          <p:nvPr>
            <p:ph idx="1"/>
          </p:nvPr>
        </p:nvSpPr>
        <p:spPr/>
        <p:txBody>
          <a:bodyPr>
            <a:normAutofit/>
          </a:bodyPr>
          <a:lstStyle/>
          <a:p>
            <a:pPr algn="l">
              <a:buFont typeface="Wingdings" panose="05000000000000000000" pitchFamily="2" charset="2"/>
              <a:buChar char="v"/>
            </a:pPr>
            <a:r>
              <a:rPr lang="pt-BR" b="0" i="0" dirty="0">
                <a:solidFill>
                  <a:srgbClr val="D1D5DB"/>
                </a:solidFill>
                <a:effectLst/>
                <a:latin typeface="Söhne"/>
              </a:rPr>
              <a:t> Taxa de Utilização: Medir a frequência e o período de uso da ferramenta pelos usuários, incluindo Mauro Colodete, para avaliar a sua utilidade no ramo de trabalho.</a:t>
            </a:r>
          </a:p>
          <a:p>
            <a:pPr algn="l">
              <a:buFont typeface="Wingdings" panose="05000000000000000000" pitchFamily="2" charset="2"/>
              <a:buChar char="v"/>
            </a:pPr>
            <a:r>
              <a:rPr lang="pt-BR" b="0" i="0" dirty="0">
                <a:solidFill>
                  <a:srgbClr val="D1D5DB"/>
                </a:solidFill>
                <a:effectLst/>
                <a:latin typeface="Söhne"/>
              </a:rPr>
              <a:t> Índice de Satisfação: Realizar pesquisas ou coletar feedback dos usuários, incluindo Mauro, para medir o grau de satisfação com a ferramenta em relação à simplicidade, facilidade de uso e eficácia durante os leilões.</a:t>
            </a:r>
          </a:p>
          <a:p>
            <a:pPr algn="l">
              <a:buFont typeface="Wingdings" panose="05000000000000000000" pitchFamily="2" charset="2"/>
              <a:buChar char="v"/>
            </a:pPr>
            <a:r>
              <a:rPr lang="pt-BR" b="0" i="0" dirty="0">
                <a:solidFill>
                  <a:srgbClr val="D1D5DB"/>
                </a:solidFill>
                <a:effectLst/>
                <a:latin typeface="Söhne"/>
              </a:rPr>
              <a:t> Acompanhamento do lucro: Acompanhar a quantidade de lucro que está tendo com o leilão em tempo real.</a:t>
            </a:r>
          </a:p>
        </p:txBody>
      </p:sp>
    </p:spTree>
    <p:extLst>
      <p:ext uri="{BB962C8B-B14F-4D97-AF65-F5344CB8AC3E}">
        <p14:creationId xmlns:p14="http://schemas.microsoft.com/office/powerpoint/2010/main" val="38018727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3ABBA4-C02A-8096-2C12-041C5CA467D5}"/>
              </a:ext>
            </a:extLst>
          </p:cNvPr>
          <p:cNvSpPr>
            <a:spLocks noGrp="1"/>
          </p:cNvSpPr>
          <p:nvPr>
            <p:ph type="title"/>
          </p:nvPr>
        </p:nvSpPr>
        <p:spPr/>
        <p:txBody>
          <a:bodyPr/>
          <a:lstStyle/>
          <a:p>
            <a:r>
              <a:rPr lang="pt-BR" dirty="0"/>
              <a:t>Parecer do cliente principal</a:t>
            </a:r>
          </a:p>
        </p:txBody>
      </p:sp>
      <p:sp>
        <p:nvSpPr>
          <p:cNvPr id="3" name="Espaço Reservado para Conteúdo 2">
            <a:extLst>
              <a:ext uri="{FF2B5EF4-FFF2-40B4-BE49-F238E27FC236}">
                <a16:creationId xmlns:a16="http://schemas.microsoft.com/office/drawing/2014/main" id="{C92E2FB2-D3E0-716F-59FE-BFF299C4C9C5}"/>
              </a:ext>
            </a:extLst>
          </p:cNvPr>
          <p:cNvSpPr>
            <a:spLocks noGrp="1"/>
          </p:cNvSpPr>
          <p:nvPr>
            <p:ph idx="1"/>
          </p:nvPr>
        </p:nvSpPr>
        <p:spPr>
          <a:xfrm>
            <a:off x="647700" y="2459038"/>
            <a:ext cx="10103612" cy="2328861"/>
          </a:xfrm>
        </p:spPr>
        <p:txBody>
          <a:bodyPr>
            <a:noAutofit/>
          </a:bodyPr>
          <a:lstStyle/>
          <a:p>
            <a:pPr marL="0" indent="0" algn="just" fontAlgn="base">
              <a:buNone/>
            </a:pPr>
            <a:r>
              <a:rPr lang="pt-BR" sz="3000" b="1" i="1" dirty="0">
                <a:solidFill>
                  <a:schemeClr val="tx1"/>
                </a:solidFill>
                <a:effectLst/>
              </a:rPr>
              <a:t>“Um projeto bem útil e versátil para meu ramo de trabalho. Minha curiosidade me fez querer ou me desafiar a usar essa ferramenta feita pelos alunos, algo simples, razoável e fácil de encontrar e entender, mas principalmente de manusear essa ferramenta durante o leilão que fiz.” – Mauro Colodete</a:t>
            </a:r>
          </a:p>
        </p:txBody>
      </p:sp>
    </p:spTree>
    <p:extLst>
      <p:ext uri="{BB962C8B-B14F-4D97-AF65-F5344CB8AC3E}">
        <p14:creationId xmlns:p14="http://schemas.microsoft.com/office/powerpoint/2010/main" val="1376202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845FDE-F0F4-93B3-0734-DE722D6505CC}"/>
              </a:ext>
            </a:extLst>
          </p:cNvPr>
          <p:cNvSpPr>
            <a:spLocks noGrp="1"/>
          </p:cNvSpPr>
          <p:nvPr>
            <p:ph type="title"/>
          </p:nvPr>
        </p:nvSpPr>
        <p:spPr>
          <a:xfrm>
            <a:off x="6407764" y="2103438"/>
            <a:ext cx="4534047" cy="1325562"/>
          </a:xfrm>
        </p:spPr>
        <p:txBody>
          <a:bodyPr>
            <a:normAutofit fontScale="90000"/>
          </a:bodyPr>
          <a:lstStyle/>
          <a:p>
            <a:r>
              <a:rPr lang="pt-BR" sz="3100" dirty="0"/>
              <a:t>Aprendizado gerado pelo projeto </a:t>
            </a:r>
            <a:r>
              <a:rPr lang="pt-BR" sz="3100" i="1" dirty="0"/>
              <a:t>(Opinião do grupo)</a:t>
            </a:r>
          </a:p>
        </p:txBody>
      </p:sp>
      <p:pic>
        <p:nvPicPr>
          <p:cNvPr id="7" name="Graphic 6" descr="Group Brainstorm">
            <a:extLst>
              <a:ext uri="{FF2B5EF4-FFF2-40B4-BE49-F238E27FC236}">
                <a16:creationId xmlns:a16="http://schemas.microsoft.com/office/drawing/2014/main" id="{0679A68C-65C8-4795-506E-06DD0A3A746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3192" y="686808"/>
            <a:ext cx="5451627" cy="5451627"/>
          </a:xfrm>
          <a:prstGeom prst="rect">
            <a:avLst/>
          </a:prstGeom>
        </p:spPr>
      </p:pic>
      <p:sp>
        <p:nvSpPr>
          <p:cNvPr id="3" name="Espaço Reservado para Conteúdo 2">
            <a:extLst>
              <a:ext uri="{FF2B5EF4-FFF2-40B4-BE49-F238E27FC236}">
                <a16:creationId xmlns:a16="http://schemas.microsoft.com/office/drawing/2014/main" id="{76726C1A-DCDE-7844-27D6-96689072CC43}"/>
              </a:ext>
            </a:extLst>
          </p:cNvPr>
          <p:cNvSpPr>
            <a:spLocks noGrp="1"/>
          </p:cNvSpPr>
          <p:nvPr>
            <p:ph idx="1"/>
          </p:nvPr>
        </p:nvSpPr>
        <p:spPr>
          <a:xfrm>
            <a:off x="6407763" y="3566479"/>
            <a:ext cx="4572002" cy="965200"/>
          </a:xfrm>
        </p:spPr>
        <p:txBody>
          <a:bodyPr>
            <a:normAutofit/>
          </a:bodyPr>
          <a:lstStyle/>
          <a:p>
            <a:r>
              <a:rPr lang="pt-BR" dirty="0"/>
              <a:t>O que aprenderam / conhecimentos adicionados</a:t>
            </a:r>
          </a:p>
          <a:p>
            <a:endParaRPr lang="pt-BR" dirty="0"/>
          </a:p>
        </p:txBody>
      </p:sp>
    </p:spTree>
    <p:extLst>
      <p:ext uri="{BB962C8B-B14F-4D97-AF65-F5344CB8AC3E}">
        <p14:creationId xmlns:p14="http://schemas.microsoft.com/office/powerpoint/2010/main" val="3114692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F938-74F8-6B75-4825-ADE1089083CF}"/>
              </a:ext>
            </a:extLst>
          </p:cNvPr>
          <p:cNvSpPr>
            <a:spLocks noGrp="1"/>
          </p:cNvSpPr>
          <p:nvPr>
            <p:ph type="title"/>
          </p:nvPr>
        </p:nvSpPr>
        <p:spPr/>
        <p:txBody>
          <a:bodyPr/>
          <a:lstStyle/>
          <a:p>
            <a:r>
              <a:rPr lang="pt-BR" dirty="0"/>
              <a:t>Objetivo e Descrição do Projeto</a:t>
            </a:r>
            <a:endParaRPr lang="en-US" dirty="0"/>
          </a:p>
        </p:txBody>
      </p:sp>
      <p:sp>
        <p:nvSpPr>
          <p:cNvPr id="3" name="Content Placeholder 2">
            <a:extLst>
              <a:ext uri="{FF2B5EF4-FFF2-40B4-BE49-F238E27FC236}">
                <a16:creationId xmlns:a16="http://schemas.microsoft.com/office/drawing/2014/main" id="{27505B94-F270-20F0-7FB7-2D7EA6676F3C}"/>
              </a:ext>
            </a:extLst>
          </p:cNvPr>
          <p:cNvSpPr>
            <a:spLocks noGrp="1"/>
          </p:cNvSpPr>
          <p:nvPr>
            <p:ph idx="1"/>
          </p:nvPr>
        </p:nvSpPr>
        <p:spPr>
          <a:xfrm>
            <a:off x="469783" y="1828800"/>
            <a:ext cx="10293292" cy="3749879"/>
          </a:xfrm>
        </p:spPr>
        <p:txBody>
          <a:bodyPr>
            <a:normAutofit fontScale="92500" lnSpcReduction="10000"/>
          </a:bodyPr>
          <a:lstStyle/>
          <a:p>
            <a:pPr algn="just"/>
            <a:r>
              <a:rPr lang="pt-BR" dirty="0"/>
              <a:t>Objetivo</a:t>
            </a:r>
          </a:p>
          <a:p>
            <a:pPr marL="0" indent="0" algn="just">
              <a:buNone/>
            </a:pPr>
            <a:r>
              <a:rPr lang="pt-BR" dirty="0"/>
              <a:t>Desenvolver uma API que calcule a porcentagem de ganho em um leilão, permitindo que o leiloeiro tenha uma ideia do quanto irá lucrar com o leilão, sem descontos, adicionando os lances em tempo real até o encerramento do leilão.</a:t>
            </a:r>
          </a:p>
          <a:p>
            <a:pPr marL="0" indent="0" algn="just">
              <a:buNone/>
            </a:pPr>
            <a:endParaRPr lang="pt-BR" dirty="0"/>
          </a:p>
          <a:p>
            <a:pPr algn="just"/>
            <a:r>
              <a:rPr lang="pt-BR" dirty="0"/>
              <a:t>Descrição do projeto</a:t>
            </a:r>
          </a:p>
          <a:p>
            <a:pPr marL="0" indent="0" algn="just">
              <a:buNone/>
            </a:pPr>
            <a:r>
              <a:rPr lang="pt-BR" dirty="0"/>
              <a:t>A API desenvolvida pela equipe permitirá que leiloeiros possam ter uma visão clara e objetiva do ganho real em um leilão, sem descontos e com a possibilidade de acompanhamento em tempo real do aumento dos lances.</a:t>
            </a:r>
            <a:endParaRPr lang="en-US" dirty="0"/>
          </a:p>
        </p:txBody>
      </p:sp>
    </p:spTree>
    <p:extLst>
      <p:ext uri="{BB962C8B-B14F-4D97-AF65-F5344CB8AC3E}">
        <p14:creationId xmlns:p14="http://schemas.microsoft.com/office/powerpoint/2010/main" val="15178938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976EA-1103-6CBA-86E3-05AFD1B25E0E}"/>
              </a:ext>
            </a:extLst>
          </p:cNvPr>
          <p:cNvSpPr>
            <a:spLocks noGrp="1"/>
          </p:cNvSpPr>
          <p:nvPr>
            <p:ph type="title"/>
          </p:nvPr>
        </p:nvSpPr>
        <p:spPr/>
        <p:txBody>
          <a:bodyPr/>
          <a:lstStyle/>
          <a:p>
            <a:r>
              <a:rPr lang="pt-BR" dirty="0"/>
              <a:t>Suellen Miranda</a:t>
            </a:r>
            <a:endParaRPr lang="en-US" dirty="0"/>
          </a:p>
        </p:txBody>
      </p:sp>
      <p:sp>
        <p:nvSpPr>
          <p:cNvPr id="3" name="Content Placeholder 2">
            <a:extLst>
              <a:ext uri="{FF2B5EF4-FFF2-40B4-BE49-F238E27FC236}">
                <a16:creationId xmlns:a16="http://schemas.microsoft.com/office/drawing/2014/main" id="{6152638B-B9BA-78A6-A472-704CD1E55147}"/>
              </a:ext>
            </a:extLst>
          </p:cNvPr>
          <p:cNvSpPr>
            <a:spLocks noGrp="1"/>
          </p:cNvSpPr>
          <p:nvPr>
            <p:ph idx="1"/>
          </p:nvPr>
        </p:nvSpPr>
        <p:spPr>
          <a:xfrm>
            <a:off x="1261872" y="1816100"/>
            <a:ext cx="8595360" cy="4351337"/>
          </a:xfrm>
        </p:spPr>
        <p:txBody>
          <a:bodyPr>
            <a:normAutofit fontScale="70000" lnSpcReduction="20000"/>
          </a:bodyPr>
          <a:lstStyle/>
          <a:p>
            <a:pPr marL="0" indent="0" algn="l">
              <a:buNone/>
            </a:pPr>
            <a:r>
              <a:rPr lang="pt-BR" b="0" i="0" dirty="0">
                <a:solidFill>
                  <a:srgbClr val="D1D5DB"/>
                </a:solidFill>
                <a:effectLst/>
                <a:latin typeface="Söhne"/>
              </a:rPr>
              <a:t>“Principais Aprendizados e Conhecimentos Adquiridos:</a:t>
            </a:r>
          </a:p>
          <a:p>
            <a:pPr algn="l">
              <a:buFont typeface="Arial" panose="020B0604020202020204" pitchFamily="34" charset="0"/>
              <a:buChar char="•"/>
            </a:pPr>
            <a:r>
              <a:rPr lang="pt-BR" b="0" i="0" dirty="0">
                <a:solidFill>
                  <a:srgbClr val="D1D5DB"/>
                </a:solidFill>
                <a:effectLst/>
                <a:latin typeface="Söhne"/>
              </a:rPr>
              <a:t>Desenvolvimento de uma API funcional para cálculos de leilão.</a:t>
            </a:r>
          </a:p>
          <a:p>
            <a:pPr algn="l">
              <a:buFont typeface="Arial" panose="020B0604020202020204" pitchFamily="34" charset="0"/>
              <a:buChar char="•"/>
            </a:pPr>
            <a:r>
              <a:rPr lang="pt-BR" b="0" i="0" dirty="0">
                <a:solidFill>
                  <a:srgbClr val="D1D5DB"/>
                </a:solidFill>
                <a:effectLst/>
                <a:latin typeface="Söhne"/>
              </a:rPr>
              <a:t>Uso de tecnologias como Python, Flask, HTML, CSS e JavaScript.</a:t>
            </a:r>
          </a:p>
          <a:p>
            <a:pPr algn="l">
              <a:buFont typeface="Arial" panose="020B0604020202020204" pitchFamily="34" charset="0"/>
              <a:buChar char="•"/>
            </a:pPr>
            <a:r>
              <a:rPr lang="pt-BR" b="0" i="0" dirty="0">
                <a:solidFill>
                  <a:srgbClr val="D1D5DB"/>
                </a:solidFill>
                <a:effectLst/>
                <a:latin typeface="Söhne"/>
              </a:rPr>
              <a:t>Integração de sistemas por meio de APIs.</a:t>
            </a:r>
          </a:p>
          <a:p>
            <a:pPr algn="l">
              <a:buFont typeface="Arial" panose="020B0604020202020204" pitchFamily="34" charset="0"/>
              <a:buChar char="•"/>
            </a:pPr>
            <a:r>
              <a:rPr lang="pt-BR" b="0" i="0" dirty="0">
                <a:solidFill>
                  <a:srgbClr val="D1D5DB"/>
                </a:solidFill>
                <a:effectLst/>
                <a:latin typeface="Söhne"/>
              </a:rPr>
              <a:t>Criação de interfaces amigáveis e responsivas.</a:t>
            </a:r>
          </a:p>
          <a:p>
            <a:pPr algn="l">
              <a:buFont typeface="Arial" panose="020B0604020202020204" pitchFamily="34" charset="0"/>
              <a:buChar char="•"/>
            </a:pPr>
            <a:r>
              <a:rPr lang="pt-BR" b="0" i="0" dirty="0">
                <a:solidFill>
                  <a:srgbClr val="D1D5DB"/>
                </a:solidFill>
                <a:effectLst/>
                <a:latin typeface="Söhne"/>
              </a:rPr>
              <a:t>Importância da documentação adequada de uma API.</a:t>
            </a:r>
          </a:p>
          <a:p>
            <a:pPr algn="l">
              <a:buFont typeface="Arial" panose="020B0604020202020204" pitchFamily="34" charset="0"/>
              <a:buChar char="•"/>
            </a:pPr>
            <a:r>
              <a:rPr lang="pt-BR" b="0" i="0" dirty="0">
                <a:solidFill>
                  <a:srgbClr val="D1D5DB"/>
                </a:solidFill>
                <a:effectLst/>
                <a:latin typeface="Söhne"/>
              </a:rPr>
              <a:t>Realização de testes abrangentes para garantir estabilidade e confiabilidade.</a:t>
            </a:r>
          </a:p>
          <a:p>
            <a:pPr algn="l">
              <a:buFont typeface="Arial" panose="020B0604020202020204" pitchFamily="34" charset="0"/>
              <a:buChar char="•"/>
            </a:pPr>
            <a:r>
              <a:rPr lang="pt-BR" b="0" i="0" dirty="0">
                <a:solidFill>
                  <a:srgbClr val="D1D5DB"/>
                </a:solidFill>
                <a:effectLst/>
                <a:latin typeface="Söhne"/>
              </a:rPr>
              <a:t>Resolução de intercorrências e problemas técnicos.</a:t>
            </a:r>
          </a:p>
          <a:p>
            <a:pPr algn="l">
              <a:buFont typeface="Arial" panose="020B0604020202020204" pitchFamily="34" charset="0"/>
              <a:buChar char="•"/>
            </a:pPr>
            <a:r>
              <a:rPr lang="pt-BR" b="0" i="0" dirty="0">
                <a:solidFill>
                  <a:srgbClr val="D1D5DB"/>
                </a:solidFill>
                <a:effectLst/>
                <a:latin typeface="Söhne"/>
              </a:rPr>
              <a:t>Habilidades de gerenciamento de tempo e organização.</a:t>
            </a:r>
          </a:p>
          <a:p>
            <a:pPr marL="0" indent="0">
              <a:buNone/>
            </a:pPr>
            <a:r>
              <a:rPr lang="pt-BR" b="0" i="0" dirty="0">
                <a:solidFill>
                  <a:srgbClr val="D1D5DB"/>
                </a:solidFill>
                <a:effectLst/>
                <a:latin typeface="Söhne"/>
              </a:rPr>
              <a:t>Esses aprendizados e conhecimentos adquiridos nos prepararam para enfrentar futuros desafios no desenvolvimento de APIs, integração de sistemas e trabalho em equipe, contribuindo para o aprimoramento de nossas habilidades profissionais.”</a:t>
            </a:r>
          </a:p>
        </p:txBody>
      </p:sp>
    </p:spTree>
    <p:extLst>
      <p:ext uri="{BB962C8B-B14F-4D97-AF65-F5344CB8AC3E}">
        <p14:creationId xmlns:p14="http://schemas.microsoft.com/office/powerpoint/2010/main" val="42137542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9B761-064F-1FE6-F2CF-17AF32E71D1A}"/>
              </a:ext>
            </a:extLst>
          </p:cNvPr>
          <p:cNvSpPr>
            <a:spLocks noGrp="1"/>
          </p:cNvSpPr>
          <p:nvPr>
            <p:ph type="title"/>
          </p:nvPr>
        </p:nvSpPr>
        <p:spPr/>
        <p:txBody>
          <a:bodyPr/>
          <a:lstStyle/>
          <a:p>
            <a:r>
              <a:rPr lang="pt-BR" dirty="0"/>
              <a:t>Luiz Guilherme</a:t>
            </a:r>
            <a:endParaRPr lang="en-US" dirty="0"/>
          </a:p>
        </p:txBody>
      </p:sp>
      <p:sp>
        <p:nvSpPr>
          <p:cNvPr id="3" name="Content Placeholder 2">
            <a:extLst>
              <a:ext uri="{FF2B5EF4-FFF2-40B4-BE49-F238E27FC236}">
                <a16:creationId xmlns:a16="http://schemas.microsoft.com/office/drawing/2014/main" id="{F6D76443-AE7F-075A-C829-9849E8EED8B9}"/>
              </a:ext>
            </a:extLst>
          </p:cNvPr>
          <p:cNvSpPr>
            <a:spLocks noGrp="1"/>
          </p:cNvSpPr>
          <p:nvPr>
            <p:ph idx="1"/>
          </p:nvPr>
        </p:nvSpPr>
        <p:spPr/>
        <p:txBody>
          <a:bodyPr/>
          <a:lstStyle/>
          <a:p>
            <a:pPr marL="0" indent="0" algn="just">
              <a:buNone/>
            </a:pPr>
            <a:r>
              <a:rPr lang="pt-BR" dirty="0"/>
              <a:t>“Aprendizados  do projeto além de aprender a melhor trabalhar com a linguagem de programação em python vale ressaltar o aprendizado de manipulação de dados com leilão ao vivo e conhecimos basicos e avançados na matematica.Ao fim do projeto além da API para a realização do cálculo, deverá ser entregue os erros, aprendizados, gastos, forma de funcionamento e tempo gasto para preparação e finalização do projeto.”</a:t>
            </a:r>
            <a:endParaRPr lang="en-US" dirty="0"/>
          </a:p>
        </p:txBody>
      </p:sp>
    </p:spTree>
    <p:extLst>
      <p:ext uri="{BB962C8B-B14F-4D97-AF65-F5344CB8AC3E}">
        <p14:creationId xmlns:p14="http://schemas.microsoft.com/office/powerpoint/2010/main" val="38799547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B8599-03A4-774B-143C-5E2208BE9239}"/>
              </a:ext>
            </a:extLst>
          </p:cNvPr>
          <p:cNvSpPr>
            <a:spLocks noGrp="1"/>
          </p:cNvSpPr>
          <p:nvPr>
            <p:ph type="title"/>
          </p:nvPr>
        </p:nvSpPr>
        <p:spPr/>
        <p:txBody>
          <a:bodyPr/>
          <a:lstStyle/>
          <a:p>
            <a:r>
              <a:rPr lang="pt-BR" dirty="0"/>
              <a:t>Daniel</a:t>
            </a:r>
            <a:endParaRPr lang="en-US" dirty="0"/>
          </a:p>
        </p:txBody>
      </p:sp>
      <p:sp>
        <p:nvSpPr>
          <p:cNvPr id="3" name="Content Placeholder 2">
            <a:extLst>
              <a:ext uri="{FF2B5EF4-FFF2-40B4-BE49-F238E27FC236}">
                <a16:creationId xmlns:a16="http://schemas.microsoft.com/office/drawing/2014/main" id="{1B22A524-4771-0A3F-B9CD-72C8E26C904C}"/>
              </a:ext>
            </a:extLst>
          </p:cNvPr>
          <p:cNvSpPr>
            <a:spLocks noGrp="1"/>
          </p:cNvSpPr>
          <p:nvPr>
            <p:ph idx="1"/>
          </p:nvPr>
        </p:nvSpPr>
        <p:spPr/>
        <p:txBody>
          <a:bodyPr>
            <a:normAutofit fontScale="92500" lnSpcReduction="20000"/>
          </a:bodyPr>
          <a:lstStyle/>
          <a:p>
            <a:pPr marL="0" indent="0" algn="just">
              <a:buNone/>
            </a:pPr>
            <a:r>
              <a:rPr lang="pt-BR" dirty="0"/>
              <a:t>“Ao aumentar meu conhecimento em Python, percebi como pequenas ferramentas podem ser valiosas para grandes empresas. Agora, estou focado em aprimorar minhas habilidades para utilizar Python de maneira mais eficiente tanto para contruções de ferramentas para leilões, quanto para projetos envolvendo manipulações de dados em tempo real. Procurar evitar erros e garantir informações precisas, mesmo em situações de alta velocidade e constantes mudanças de dados.</a:t>
            </a:r>
          </a:p>
          <a:p>
            <a:pPr marL="0" indent="0" algn="just">
              <a:buNone/>
            </a:pPr>
            <a:r>
              <a:rPr lang="pt-BR" dirty="0"/>
              <a:t>Para finalizar o projeto de forma adequada, é importante avaliar os acontecimentos, identificar falhas e áreas de melhoria, registrar intercorrências e aprendizados, e reunir a documentação legal do projeto. Além da entrega da API para os cálculos, também será fornecido um relatório com informações sobre erros, aprendizados, gastos, forma de funcionamento e tempo dedicado à preparação e finalização do projeto.”</a:t>
            </a:r>
            <a:endParaRPr lang="en-US" dirty="0"/>
          </a:p>
        </p:txBody>
      </p:sp>
    </p:spTree>
    <p:extLst>
      <p:ext uri="{BB962C8B-B14F-4D97-AF65-F5344CB8AC3E}">
        <p14:creationId xmlns:p14="http://schemas.microsoft.com/office/powerpoint/2010/main" val="33925536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DFEB3-73A1-0393-AA1A-E5BF3A13E285}"/>
              </a:ext>
            </a:extLst>
          </p:cNvPr>
          <p:cNvSpPr>
            <a:spLocks noGrp="1"/>
          </p:cNvSpPr>
          <p:nvPr>
            <p:ph type="title"/>
          </p:nvPr>
        </p:nvSpPr>
        <p:spPr/>
        <p:txBody>
          <a:bodyPr/>
          <a:lstStyle/>
          <a:p>
            <a:r>
              <a:rPr lang="pt-BR" dirty="0"/>
              <a:t>Davi</a:t>
            </a:r>
            <a:endParaRPr lang="en-US" dirty="0"/>
          </a:p>
        </p:txBody>
      </p:sp>
      <p:sp>
        <p:nvSpPr>
          <p:cNvPr id="3" name="Content Placeholder 2">
            <a:extLst>
              <a:ext uri="{FF2B5EF4-FFF2-40B4-BE49-F238E27FC236}">
                <a16:creationId xmlns:a16="http://schemas.microsoft.com/office/drawing/2014/main" id="{C01F188B-59B4-5592-39A4-B4CBE7F5DCFF}"/>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6910614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DE259-89CB-1010-F801-6790C1647662}"/>
              </a:ext>
            </a:extLst>
          </p:cNvPr>
          <p:cNvSpPr>
            <a:spLocks noGrp="1"/>
          </p:cNvSpPr>
          <p:nvPr>
            <p:ph type="title"/>
          </p:nvPr>
        </p:nvSpPr>
        <p:spPr/>
        <p:txBody>
          <a:bodyPr/>
          <a:lstStyle/>
          <a:p>
            <a:r>
              <a:rPr lang="pt-BR" dirty="0"/>
              <a:t>Pedro</a:t>
            </a:r>
            <a:endParaRPr lang="en-US" dirty="0"/>
          </a:p>
        </p:txBody>
      </p:sp>
      <p:sp>
        <p:nvSpPr>
          <p:cNvPr id="3" name="Content Placeholder 2">
            <a:extLst>
              <a:ext uri="{FF2B5EF4-FFF2-40B4-BE49-F238E27FC236}">
                <a16:creationId xmlns:a16="http://schemas.microsoft.com/office/drawing/2014/main" id="{72B7417F-F9FF-D956-112E-D2569B853C8D}"/>
              </a:ext>
            </a:extLst>
          </p:cNvPr>
          <p:cNvSpPr>
            <a:spLocks noGrp="1"/>
          </p:cNvSpPr>
          <p:nvPr>
            <p:ph idx="1"/>
          </p:nvPr>
        </p:nvSpPr>
        <p:spPr/>
        <p:txBody>
          <a:bodyPr>
            <a:normAutofit lnSpcReduction="10000"/>
          </a:bodyPr>
          <a:lstStyle/>
          <a:p>
            <a:pPr marL="0" indent="0" algn="just">
              <a:buNone/>
            </a:pPr>
            <a:r>
              <a:rPr lang="pt-BR" dirty="0"/>
              <a:t>“Pude pôr em prática diversas ferramentas e funcionalidades estudadas em períodos prévios, em prática, considero o trabalho um bom aprendizado e uma experiencia profissional, foi proveitoso pela parte técnica, já que tanto no leilão quanto na programação, é importante seguir uma lógica consistente e correta para alcançar os resultados desejados. A habilidade de pensar de forma lógica e analítica é fundamental para identificar os passos necessários e tomar decisões acertadas, quanto na logística do trabalho dividido a um grupo, onde tive que "ajustar e ser ajustado" pela equipe, estabelecendo objetivos e os alcançando em colaboração, gerando um projeto mais polido, se comparado a um feito totalmente individual, em sumo fortaleceu as habilidades interpessoais dos envolvidos.”</a:t>
            </a:r>
            <a:endParaRPr lang="en-US" dirty="0"/>
          </a:p>
        </p:txBody>
      </p:sp>
    </p:spTree>
    <p:extLst>
      <p:ext uri="{BB962C8B-B14F-4D97-AF65-F5344CB8AC3E}">
        <p14:creationId xmlns:p14="http://schemas.microsoft.com/office/powerpoint/2010/main" val="16354347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9CE6C5-605B-565D-F989-6974CEC2F80F}"/>
              </a:ext>
            </a:extLst>
          </p:cNvPr>
          <p:cNvSpPr>
            <a:spLocks noGrp="1"/>
          </p:cNvSpPr>
          <p:nvPr>
            <p:ph type="title"/>
          </p:nvPr>
        </p:nvSpPr>
        <p:spPr/>
        <p:txBody>
          <a:bodyPr/>
          <a:lstStyle/>
          <a:p>
            <a:r>
              <a:rPr lang="pt-BR" dirty="0"/>
              <a:t>Principais intercorrências encontradas e como lidou com elas</a:t>
            </a:r>
          </a:p>
        </p:txBody>
      </p:sp>
      <p:sp>
        <p:nvSpPr>
          <p:cNvPr id="3" name="Espaço Reservado para Conteúdo 2">
            <a:extLst>
              <a:ext uri="{FF2B5EF4-FFF2-40B4-BE49-F238E27FC236}">
                <a16:creationId xmlns:a16="http://schemas.microsoft.com/office/drawing/2014/main" id="{196E7AE1-BF69-E2D6-CBCE-7D6B45591810}"/>
              </a:ext>
            </a:extLst>
          </p:cNvPr>
          <p:cNvSpPr>
            <a:spLocks noGrp="1"/>
          </p:cNvSpPr>
          <p:nvPr>
            <p:ph idx="1"/>
          </p:nvPr>
        </p:nvSpPr>
        <p:spPr>
          <a:xfrm>
            <a:off x="711200" y="1828800"/>
            <a:ext cx="10528300" cy="4351337"/>
          </a:xfrm>
        </p:spPr>
        <p:txBody>
          <a:bodyPr>
            <a:noAutofit/>
          </a:bodyPr>
          <a:lstStyle/>
          <a:p>
            <a:pPr algn="l">
              <a:buFont typeface="Wingdings" panose="05000000000000000000" pitchFamily="2" charset="2"/>
              <a:buChar char="Ø"/>
            </a:pPr>
            <a:r>
              <a:rPr lang="pt-BR" b="0" i="0" dirty="0">
                <a:solidFill>
                  <a:srgbClr val="D1D5DB"/>
                </a:solidFill>
                <a:effectLst/>
              </a:rPr>
              <a:t> Problemas com Botões:</a:t>
            </a:r>
          </a:p>
          <a:p>
            <a:pPr algn="l">
              <a:buFont typeface="Wingdings" panose="05000000000000000000" pitchFamily="2" charset="2"/>
              <a:buChar char="Ø"/>
            </a:pPr>
            <a:r>
              <a:rPr lang="pt-BR" b="0" i="0" dirty="0">
                <a:solidFill>
                  <a:srgbClr val="D1D5DB"/>
                </a:solidFill>
                <a:effectLst/>
              </a:rPr>
              <a:t> Pop-up não Funcionando:</a:t>
            </a:r>
          </a:p>
          <a:p>
            <a:pPr algn="l">
              <a:buFont typeface="Wingdings" panose="05000000000000000000" pitchFamily="2" charset="2"/>
              <a:buChar char="Ø"/>
            </a:pPr>
            <a:r>
              <a:rPr lang="pt-BR" b="0" i="0" dirty="0">
                <a:solidFill>
                  <a:srgbClr val="D1D5DB"/>
                </a:solidFill>
                <a:effectLst/>
              </a:rPr>
              <a:t> Data e Hora Incorretas:</a:t>
            </a:r>
          </a:p>
          <a:p>
            <a:pPr algn="l"/>
            <a:endParaRPr lang="pt-BR" b="0" i="0" dirty="0">
              <a:solidFill>
                <a:srgbClr val="D1D5DB"/>
              </a:solidFill>
              <a:effectLst/>
            </a:endParaRPr>
          </a:p>
          <a:p>
            <a:pPr marL="0" indent="0" algn="just">
              <a:buNone/>
            </a:pPr>
            <a:r>
              <a:rPr lang="pt-BR" sz="2000" b="0" i="0" dirty="0">
                <a:solidFill>
                  <a:srgbClr val="D1D5DB"/>
                </a:solidFill>
                <a:effectLst/>
              </a:rPr>
              <a:t>Ao enfrentar essas intercorrências, dedicamos tempo à pesquisa, análise e busca de soluções eficazes. Combinando leitura de documentação, a ajuda do Chat GPT e a colaboração de um profissional especializado, resolvemos prontamente os problemas encontrados. Agora, a API está concluída e em pleno funcionamento, atendendo a todos os requisitos estabelecidos.</a:t>
            </a:r>
          </a:p>
          <a:p>
            <a:pPr algn="l">
              <a:buFont typeface="+mj-lt"/>
              <a:buAutoNum type="arabicPeriod"/>
            </a:pPr>
            <a:endParaRPr lang="pt-BR" sz="2000" b="0" i="0" dirty="0">
              <a:solidFill>
                <a:srgbClr val="D1D5DB"/>
              </a:solidFill>
              <a:effectLst/>
            </a:endParaRPr>
          </a:p>
        </p:txBody>
      </p:sp>
    </p:spTree>
    <p:extLst>
      <p:ext uri="{BB962C8B-B14F-4D97-AF65-F5344CB8AC3E}">
        <p14:creationId xmlns:p14="http://schemas.microsoft.com/office/powerpoint/2010/main" val="37582002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CF4243-E6FE-9E15-D441-2BA21EC3BDED}"/>
              </a:ext>
            </a:extLst>
          </p:cNvPr>
          <p:cNvSpPr>
            <a:spLocks noGrp="1"/>
          </p:cNvSpPr>
          <p:nvPr>
            <p:ph type="title"/>
          </p:nvPr>
        </p:nvSpPr>
        <p:spPr/>
        <p:txBody>
          <a:bodyPr>
            <a:normAutofit fontScale="90000"/>
          </a:bodyPr>
          <a:lstStyle/>
          <a:p>
            <a:r>
              <a:rPr lang="pt-BR" dirty="0"/>
              <a:t>Orientações para a continuidade das entregas realizadas </a:t>
            </a:r>
            <a:r>
              <a:rPr lang="pt-BR" sz="2700" i="1" dirty="0"/>
              <a:t>(continuidade como atividade funcional, por exemplo) </a:t>
            </a:r>
            <a:endParaRPr lang="pt-BR" i="1" dirty="0"/>
          </a:p>
        </p:txBody>
      </p:sp>
      <p:sp>
        <p:nvSpPr>
          <p:cNvPr id="3" name="Espaço Reservado para Conteúdo 2">
            <a:extLst>
              <a:ext uri="{FF2B5EF4-FFF2-40B4-BE49-F238E27FC236}">
                <a16:creationId xmlns:a16="http://schemas.microsoft.com/office/drawing/2014/main" id="{9CCBA28A-FDA1-2F11-BD4A-F2271EC6E540}"/>
              </a:ext>
            </a:extLst>
          </p:cNvPr>
          <p:cNvSpPr>
            <a:spLocks noGrp="1"/>
          </p:cNvSpPr>
          <p:nvPr>
            <p:ph idx="1"/>
          </p:nvPr>
        </p:nvSpPr>
        <p:spPr/>
        <p:txBody>
          <a:bodyPr/>
          <a:lstStyle/>
          <a:p>
            <a:pPr marL="457200" indent="-457200">
              <a:buFont typeface="+mj-lt"/>
              <a:buAutoNum type="arabicPeriod"/>
            </a:pPr>
            <a:r>
              <a:rPr lang="pt-BR" dirty="0"/>
              <a:t>Manutenção do Código</a:t>
            </a:r>
          </a:p>
          <a:p>
            <a:pPr marL="457200" indent="-457200">
              <a:buFont typeface="+mj-lt"/>
              <a:buAutoNum type="arabicPeriod"/>
            </a:pPr>
            <a:r>
              <a:rPr lang="pt-BR" dirty="0"/>
              <a:t>Testes e Validação</a:t>
            </a:r>
          </a:p>
          <a:p>
            <a:pPr marL="457200" indent="-457200">
              <a:buFont typeface="+mj-lt"/>
              <a:buAutoNum type="arabicPeriod"/>
            </a:pPr>
            <a:r>
              <a:rPr lang="pt-BR" dirty="0"/>
              <a:t>Monitoramento e Registro de Logs</a:t>
            </a:r>
          </a:p>
          <a:p>
            <a:pPr marL="457200" indent="-457200">
              <a:buFont typeface="+mj-lt"/>
              <a:buAutoNum type="arabicPeriod"/>
            </a:pPr>
            <a:r>
              <a:rPr lang="pt-BR" dirty="0"/>
              <a:t>Atualização de Dependências</a:t>
            </a:r>
          </a:p>
          <a:p>
            <a:pPr marL="457200" indent="-457200">
              <a:buFont typeface="+mj-lt"/>
              <a:buAutoNum type="arabicPeriod"/>
            </a:pPr>
            <a:r>
              <a:rPr lang="pt-BR" dirty="0"/>
              <a:t>Comunicação com os Usuários</a:t>
            </a:r>
          </a:p>
          <a:p>
            <a:pPr marL="457200" indent="-457200">
              <a:buFont typeface="+mj-lt"/>
              <a:buAutoNum type="arabicPeriod"/>
            </a:pPr>
            <a:r>
              <a:rPr lang="pt-BR" dirty="0"/>
              <a:t>Documentação Atualizada</a:t>
            </a:r>
          </a:p>
          <a:p>
            <a:pPr marL="457200" indent="-457200">
              <a:buFont typeface="+mj-lt"/>
              <a:buAutoNum type="arabicPeriod"/>
            </a:pPr>
            <a:r>
              <a:rPr lang="pt-BR" dirty="0"/>
              <a:t>Segurança e Proteção de Dados</a:t>
            </a:r>
          </a:p>
        </p:txBody>
      </p:sp>
    </p:spTree>
    <p:extLst>
      <p:ext uri="{BB962C8B-B14F-4D97-AF65-F5344CB8AC3E}">
        <p14:creationId xmlns:p14="http://schemas.microsoft.com/office/powerpoint/2010/main" val="12127230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500227-11DB-D32F-29B0-756DF9010EB0}"/>
              </a:ext>
            </a:extLst>
          </p:cNvPr>
          <p:cNvSpPr>
            <a:spLocks noGrp="1"/>
          </p:cNvSpPr>
          <p:nvPr>
            <p:ph type="title"/>
          </p:nvPr>
        </p:nvSpPr>
        <p:spPr/>
        <p:txBody>
          <a:bodyPr>
            <a:normAutofit/>
          </a:bodyPr>
          <a:lstStyle/>
          <a:p>
            <a:r>
              <a:rPr lang="pt-BR" dirty="0"/>
              <a:t>Sugestões para próximo grupo de trabalho </a:t>
            </a:r>
            <a:r>
              <a:rPr lang="pt-BR" sz="1800" i="1" dirty="0"/>
              <a:t>(quem fizer o projeto novamente)</a:t>
            </a:r>
            <a:endParaRPr lang="pt-BR" i="1" dirty="0"/>
          </a:p>
        </p:txBody>
      </p:sp>
      <p:sp>
        <p:nvSpPr>
          <p:cNvPr id="3" name="Espaço Reservado para Conteúdo 2">
            <a:extLst>
              <a:ext uri="{FF2B5EF4-FFF2-40B4-BE49-F238E27FC236}">
                <a16:creationId xmlns:a16="http://schemas.microsoft.com/office/drawing/2014/main" id="{C8E58F6D-CC70-4EDA-255B-24626F61C306}"/>
              </a:ext>
            </a:extLst>
          </p:cNvPr>
          <p:cNvSpPr>
            <a:spLocks noGrp="1"/>
          </p:cNvSpPr>
          <p:nvPr>
            <p:ph idx="1"/>
          </p:nvPr>
        </p:nvSpPr>
        <p:spPr>
          <a:xfrm>
            <a:off x="1261872" y="1828800"/>
            <a:ext cx="8110728" cy="4572000"/>
          </a:xfrm>
        </p:spPr>
        <p:txBody>
          <a:bodyPr>
            <a:normAutofit fontScale="70000" lnSpcReduction="20000"/>
          </a:bodyPr>
          <a:lstStyle/>
          <a:p>
            <a:pPr>
              <a:buFont typeface="Wingdings" panose="05000000000000000000" pitchFamily="2" charset="2"/>
              <a:buChar char="Ø"/>
            </a:pPr>
            <a:r>
              <a:rPr lang="pt-BR" dirty="0"/>
              <a:t> Definição clara de escopo;</a:t>
            </a:r>
          </a:p>
          <a:p>
            <a:pPr>
              <a:buFont typeface="Wingdings" panose="05000000000000000000" pitchFamily="2" charset="2"/>
              <a:buChar char="Ø"/>
            </a:pPr>
            <a:r>
              <a:rPr lang="pt-BR" dirty="0"/>
              <a:t> Planejamento e cronograma;</a:t>
            </a:r>
          </a:p>
          <a:p>
            <a:pPr>
              <a:buFont typeface="Wingdings" panose="05000000000000000000" pitchFamily="2" charset="2"/>
              <a:buChar char="Ø"/>
            </a:pPr>
            <a:r>
              <a:rPr lang="pt-BR" dirty="0"/>
              <a:t> Comunicação efetiva;</a:t>
            </a:r>
          </a:p>
          <a:p>
            <a:pPr>
              <a:buFont typeface="Wingdings" panose="05000000000000000000" pitchFamily="2" charset="2"/>
              <a:buChar char="Ø"/>
            </a:pPr>
            <a:r>
              <a:rPr lang="pt-BR" dirty="0"/>
              <a:t> Distribuição equilibrada de tarefa;</a:t>
            </a:r>
          </a:p>
          <a:p>
            <a:pPr>
              <a:buFont typeface="Wingdings" panose="05000000000000000000" pitchFamily="2" charset="2"/>
              <a:buChar char="Ø"/>
            </a:pPr>
            <a:r>
              <a:rPr lang="pt-BR" dirty="0"/>
              <a:t> Aprendizado contínuo;</a:t>
            </a:r>
          </a:p>
          <a:p>
            <a:pPr>
              <a:buFont typeface="Wingdings" panose="05000000000000000000" pitchFamily="2" charset="2"/>
              <a:buChar char="Ø"/>
            </a:pPr>
            <a:r>
              <a:rPr lang="pt-BR" dirty="0"/>
              <a:t> Testes abrangentes;</a:t>
            </a:r>
          </a:p>
          <a:p>
            <a:pPr>
              <a:buFont typeface="Wingdings" panose="05000000000000000000" pitchFamily="2" charset="2"/>
              <a:buChar char="Ø"/>
            </a:pPr>
            <a:r>
              <a:rPr lang="pt-BR" dirty="0"/>
              <a:t> Documentação detalhada;</a:t>
            </a:r>
          </a:p>
          <a:p>
            <a:pPr>
              <a:buFont typeface="Wingdings" panose="05000000000000000000" pitchFamily="2" charset="2"/>
              <a:buChar char="Ø"/>
            </a:pPr>
            <a:r>
              <a:rPr lang="pt-BR" dirty="0"/>
              <a:t> Avaliação de feedback;</a:t>
            </a:r>
          </a:p>
          <a:p>
            <a:endParaRPr lang="pt-BR" dirty="0"/>
          </a:p>
          <a:p>
            <a:pPr marL="0" indent="0">
              <a:buNone/>
            </a:pPr>
            <a:r>
              <a:rPr lang="pt-BR" sz="2900" dirty="0"/>
              <a:t>Ao seguir essas sugestões, o próximo grupo de trabalho estará melhor preparado para enfrentar os desafios do projeto, alcançando resultados mais eficazes, eficientes e satisfatórios para todas as partes envolvidas.</a:t>
            </a:r>
          </a:p>
        </p:txBody>
      </p:sp>
    </p:spTree>
    <p:extLst>
      <p:ext uri="{BB962C8B-B14F-4D97-AF65-F5344CB8AC3E}">
        <p14:creationId xmlns:p14="http://schemas.microsoft.com/office/powerpoint/2010/main" val="1937116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126A2-9FB8-E99D-2C30-53852E95D9CB}"/>
              </a:ext>
            </a:extLst>
          </p:cNvPr>
          <p:cNvSpPr>
            <a:spLocks noGrp="1"/>
          </p:cNvSpPr>
          <p:nvPr>
            <p:ph type="title"/>
          </p:nvPr>
        </p:nvSpPr>
        <p:spPr>
          <a:xfrm>
            <a:off x="1033272" y="2486660"/>
            <a:ext cx="9692640" cy="1325562"/>
          </a:xfrm>
        </p:spPr>
        <p:txBody>
          <a:bodyPr/>
          <a:lstStyle/>
          <a:p>
            <a:r>
              <a:rPr lang="pt-BR" dirty="0"/>
              <a:t>Fim</a:t>
            </a:r>
            <a:endParaRPr lang="en-US" dirty="0"/>
          </a:p>
        </p:txBody>
      </p:sp>
    </p:spTree>
    <p:extLst>
      <p:ext uri="{BB962C8B-B14F-4D97-AF65-F5344CB8AC3E}">
        <p14:creationId xmlns:p14="http://schemas.microsoft.com/office/powerpoint/2010/main" val="2253740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0DFE50-0870-4623-9B69-5C55E379C155}"/>
              </a:ext>
            </a:extLst>
          </p:cNvPr>
          <p:cNvSpPr>
            <a:spLocks noGrp="1"/>
          </p:cNvSpPr>
          <p:nvPr>
            <p:ph type="title"/>
          </p:nvPr>
        </p:nvSpPr>
        <p:spPr>
          <a:xfrm>
            <a:off x="643831" y="640080"/>
            <a:ext cx="3690425" cy="1325562"/>
          </a:xfrm>
        </p:spPr>
        <p:txBody>
          <a:bodyPr>
            <a:normAutofit/>
          </a:bodyPr>
          <a:lstStyle/>
          <a:p>
            <a:r>
              <a:rPr lang="pt-BR" sz="3200" dirty="0"/>
              <a:t>O que é API:</a:t>
            </a:r>
          </a:p>
        </p:txBody>
      </p:sp>
      <p:sp>
        <p:nvSpPr>
          <p:cNvPr id="2054" name="Content Placeholder 2053">
            <a:extLst>
              <a:ext uri="{FF2B5EF4-FFF2-40B4-BE49-F238E27FC236}">
                <a16:creationId xmlns:a16="http://schemas.microsoft.com/office/drawing/2014/main" id="{13E1C090-A098-957E-27BF-C1053D21C3C6}"/>
              </a:ext>
            </a:extLst>
          </p:cNvPr>
          <p:cNvSpPr>
            <a:spLocks noGrp="1"/>
          </p:cNvSpPr>
          <p:nvPr>
            <p:ph idx="1"/>
          </p:nvPr>
        </p:nvSpPr>
        <p:spPr>
          <a:xfrm>
            <a:off x="643831" y="1936955"/>
            <a:ext cx="3690425" cy="4243182"/>
          </a:xfrm>
        </p:spPr>
        <p:txBody>
          <a:bodyPr>
            <a:normAutofit lnSpcReduction="10000"/>
          </a:bodyPr>
          <a:lstStyle/>
          <a:p>
            <a:pPr algn="l"/>
            <a:r>
              <a:rPr lang="pt-BR" sz="1200" b="0" i="0" dirty="0">
                <a:solidFill>
                  <a:srgbClr val="D1D5DB"/>
                </a:solidFill>
                <a:effectLst/>
                <a:latin typeface="Söhne"/>
              </a:rPr>
              <a:t>API (Application Programming Interface)</a:t>
            </a:r>
          </a:p>
          <a:p>
            <a:pPr algn="l">
              <a:buFont typeface="Arial" panose="020B0604020202020204" pitchFamily="34" charset="0"/>
              <a:buChar char="•"/>
            </a:pPr>
            <a:r>
              <a:rPr lang="pt-BR" sz="1200" b="0" i="0" dirty="0">
                <a:solidFill>
                  <a:srgbClr val="D1D5DB"/>
                </a:solidFill>
                <a:effectLst/>
                <a:latin typeface="Söhne"/>
              </a:rPr>
              <a:t>Conjunto de regras e protocolos para comunicação entre sistemas de software.</a:t>
            </a:r>
          </a:p>
          <a:p>
            <a:pPr algn="l">
              <a:buFont typeface="Arial" panose="020B0604020202020204" pitchFamily="34" charset="0"/>
              <a:buChar char="•"/>
            </a:pPr>
            <a:r>
              <a:rPr lang="pt-BR" sz="1200" b="0" i="0" dirty="0">
                <a:solidFill>
                  <a:srgbClr val="D1D5DB"/>
                </a:solidFill>
                <a:effectLst/>
                <a:latin typeface="Söhne"/>
              </a:rPr>
              <a:t>Permite a interação e acesso a funcionalidades de um sistema.</a:t>
            </a:r>
          </a:p>
          <a:p>
            <a:pPr algn="l">
              <a:buFont typeface="Arial" panose="020B0604020202020204" pitchFamily="34" charset="0"/>
              <a:buChar char="•"/>
            </a:pPr>
            <a:r>
              <a:rPr lang="pt-BR" sz="1200" b="0" i="0" dirty="0">
                <a:solidFill>
                  <a:srgbClr val="D1D5DB"/>
                </a:solidFill>
                <a:effectLst/>
                <a:latin typeface="Söhne"/>
              </a:rPr>
              <a:t>Padroniza métodos e formatos de dados para solicitações e respostas.</a:t>
            </a:r>
          </a:p>
          <a:p>
            <a:pPr algn="l">
              <a:buFont typeface="Arial" panose="020B0604020202020204" pitchFamily="34" charset="0"/>
              <a:buChar char="•"/>
            </a:pPr>
            <a:r>
              <a:rPr lang="pt-BR" sz="1200" b="0" i="0" dirty="0">
                <a:solidFill>
                  <a:srgbClr val="D1D5DB"/>
                </a:solidFill>
                <a:effectLst/>
                <a:latin typeface="Söhne"/>
              </a:rPr>
              <a:t>Usada para integração de sistemas, desenvolvimento de aplicativos, automação de processos, etc.</a:t>
            </a:r>
          </a:p>
          <a:p>
            <a:pPr algn="l">
              <a:buFont typeface="Arial" panose="020B0604020202020204" pitchFamily="34" charset="0"/>
              <a:buChar char="•"/>
            </a:pPr>
            <a:r>
              <a:rPr lang="pt-BR" sz="1200" b="0" i="0" dirty="0">
                <a:solidFill>
                  <a:srgbClr val="D1D5DB"/>
                </a:solidFill>
                <a:effectLst/>
                <a:latin typeface="Söhne"/>
              </a:rPr>
              <a:t>Protocolos comuns: REST, SOAP, GraphQL.</a:t>
            </a:r>
          </a:p>
          <a:p>
            <a:pPr algn="l">
              <a:buFont typeface="Arial" panose="020B0604020202020204" pitchFamily="34" charset="0"/>
              <a:buChar char="•"/>
            </a:pPr>
            <a:r>
              <a:rPr lang="pt-BR" sz="1200" b="0" i="0" dirty="0">
                <a:solidFill>
                  <a:srgbClr val="D1D5DB"/>
                </a:solidFill>
                <a:effectLst/>
                <a:latin typeface="Söhne"/>
              </a:rPr>
              <a:t>Facilita a criação de ecossistemas de software interconectados.</a:t>
            </a:r>
          </a:p>
          <a:p>
            <a:pPr algn="l"/>
            <a:r>
              <a:rPr lang="pt-BR" sz="1200" b="0" i="0" dirty="0">
                <a:solidFill>
                  <a:srgbClr val="D1D5DB"/>
                </a:solidFill>
                <a:effectLst/>
                <a:latin typeface="Söhne"/>
              </a:rPr>
              <a:t>Em resumo, APIs são interfaces que permitem a interação entre sistemas, impulsionando a integração e a colaboração entre diferentes partes.</a:t>
            </a:r>
          </a:p>
        </p:txBody>
      </p:sp>
      <p:pic>
        <p:nvPicPr>
          <p:cNvPr id="2050" name="Picture 2" descr="APIs para Principiantes: Como utilizar um API? Um Guia Completo | AppMaster">
            <a:extLst>
              <a:ext uri="{FF2B5EF4-FFF2-40B4-BE49-F238E27FC236}">
                <a16:creationId xmlns:a16="http://schemas.microsoft.com/office/drawing/2014/main" id="{99E7DC59-1523-5382-788D-57C4D6C899A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54296" y="1710524"/>
            <a:ext cx="6155736" cy="34472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6311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88E29F7-B5DD-F1ED-5459-2CEEB41FB942}"/>
              </a:ext>
            </a:extLst>
          </p:cNvPr>
          <p:cNvPicPr>
            <a:picLocks noGrp="1" noChangeAspect="1"/>
          </p:cNvPicPr>
          <p:nvPr>
            <p:ph idx="1"/>
          </p:nvPr>
        </p:nvPicPr>
        <p:blipFill>
          <a:blip r:embed="rId2"/>
          <a:stretch>
            <a:fillRect/>
          </a:stretch>
        </p:blipFill>
        <p:spPr>
          <a:xfrm>
            <a:off x="176753" y="2399120"/>
            <a:ext cx="11838494" cy="2059760"/>
          </a:xfrm>
        </p:spPr>
      </p:pic>
      <p:sp>
        <p:nvSpPr>
          <p:cNvPr id="6" name="Title 1">
            <a:extLst>
              <a:ext uri="{FF2B5EF4-FFF2-40B4-BE49-F238E27FC236}">
                <a16:creationId xmlns:a16="http://schemas.microsoft.com/office/drawing/2014/main" id="{B9415303-593E-3CB6-F300-A5BADF104199}"/>
              </a:ext>
            </a:extLst>
          </p:cNvPr>
          <p:cNvSpPr>
            <a:spLocks noGrp="1"/>
          </p:cNvSpPr>
          <p:nvPr>
            <p:ph type="title"/>
          </p:nvPr>
        </p:nvSpPr>
        <p:spPr>
          <a:xfrm>
            <a:off x="1261872" y="365760"/>
            <a:ext cx="9692640" cy="1325562"/>
          </a:xfrm>
        </p:spPr>
        <p:txBody>
          <a:bodyPr/>
          <a:lstStyle/>
          <a:p>
            <a:r>
              <a:rPr lang="pt-BR" dirty="0"/>
              <a:t>EAP – Estrutura Analítica do Projeto</a:t>
            </a:r>
            <a:endParaRPr lang="en-US" dirty="0"/>
          </a:p>
        </p:txBody>
      </p:sp>
    </p:spTree>
    <p:extLst>
      <p:ext uri="{BB962C8B-B14F-4D97-AF65-F5344CB8AC3E}">
        <p14:creationId xmlns:p14="http://schemas.microsoft.com/office/powerpoint/2010/main" val="3023950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7926B-2BD8-572D-8616-151318DAFC8E}"/>
              </a:ext>
            </a:extLst>
          </p:cNvPr>
          <p:cNvSpPr>
            <a:spLocks noGrp="1"/>
          </p:cNvSpPr>
          <p:nvPr>
            <p:ph type="title"/>
          </p:nvPr>
        </p:nvSpPr>
        <p:spPr>
          <a:xfrm>
            <a:off x="473603" y="641063"/>
            <a:ext cx="3721075" cy="5572924"/>
          </a:xfrm>
        </p:spPr>
        <p:txBody>
          <a:bodyPr vert="horz" lIns="91440" tIns="45720" rIns="91440" bIns="45720" rtlCol="0" anchor="t">
            <a:normAutofit/>
          </a:bodyPr>
          <a:lstStyle/>
          <a:p>
            <a:r>
              <a:rPr lang="en-US">
                <a:latin typeface="+mj-lt"/>
              </a:rPr>
              <a:t>Controle</a:t>
            </a:r>
          </a:p>
        </p:txBody>
      </p:sp>
      <p:pic>
        <p:nvPicPr>
          <p:cNvPr id="32" name="Content Placeholder 31">
            <a:extLst>
              <a:ext uri="{FF2B5EF4-FFF2-40B4-BE49-F238E27FC236}">
                <a16:creationId xmlns:a16="http://schemas.microsoft.com/office/drawing/2014/main" id="{5FB13529-6A6B-7FBD-5E8C-4D10ADAE4C95}"/>
              </a:ext>
            </a:extLst>
          </p:cNvPr>
          <p:cNvPicPr>
            <a:picLocks noChangeAspect="1"/>
          </p:cNvPicPr>
          <p:nvPr/>
        </p:nvPicPr>
        <p:blipFill>
          <a:blip r:embed="rId2"/>
          <a:stretch>
            <a:fillRect/>
          </a:stretch>
        </p:blipFill>
        <p:spPr>
          <a:xfrm>
            <a:off x="71117" y="1571624"/>
            <a:ext cx="12049765" cy="3765551"/>
          </a:xfrm>
          <a:prstGeom prst="rect">
            <a:avLst/>
          </a:prstGeom>
        </p:spPr>
      </p:pic>
    </p:spTree>
    <p:extLst>
      <p:ext uri="{BB962C8B-B14F-4D97-AF65-F5344CB8AC3E}">
        <p14:creationId xmlns:p14="http://schemas.microsoft.com/office/powerpoint/2010/main" val="2371877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7926B-2BD8-572D-8616-151318DAFC8E}"/>
              </a:ext>
            </a:extLst>
          </p:cNvPr>
          <p:cNvSpPr>
            <a:spLocks noGrp="1"/>
          </p:cNvSpPr>
          <p:nvPr>
            <p:ph type="title"/>
          </p:nvPr>
        </p:nvSpPr>
        <p:spPr>
          <a:xfrm>
            <a:off x="944183" y="5181600"/>
            <a:ext cx="10156435" cy="1076324"/>
          </a:xfrm>
        </p:spPr>
        <p:txBody>
          <a:bodyPr vert="horz" lIns="91440" tIns="45720" rIns="91440" bIns="45720" rtlCol="0" anchor="b">
            <a:normAutofit/>
          </a:bodyPr>
          <a:lstStyle/>
          <a:p>
            <a:pPr>
              <a:lnSpc>
                <a:spcPct val="85000"/>
              </a:lnSpc>
            </a:pPr>
            <a:r>
              <a:rPr lang="en-US" sz="5400" dirty="0" err="1">
                <a:solidFill>
                  <a:schemeClr val="tx1"/>
                </a:solidFill>
                <a:latin typeface="+mj-lt"/>
              </a:rPr>
              <a:t>Tarefas</a:t>
            </a:r>
            <a:endParaRPr lang="en-US" sz="5400" dirty="0">
              <a:solidFill>
                <a:schemeClr val="tx1"/>
              </a:solidFill>
              <a:latin typeface="+mj-lt"/>
            </a:endParaRPr>
          </a:p>
        </p:txBody>
      </p:sp>
      <p:pic>
        <p:nvPicPr>
          <p:cNvPr id="10" name="Content Placeholder 4">
            <a:extLst>
              <a:ext uri="{FF2B5EF4-FFF2-40B4-BE49-F238E27FC236}">
                <a16:creationId xmlns:a16="http://schemas.microsoft.com/office/drawing/2014/main" id="{9D5FF0CA-4116-C374-B1F0-1F96A091E2E3}"/>
              </a:ext>
            </a:extLst>
          </p:cNvPr>
          <p:cNvPicPr>
            <a:picLocks noGrp="1" noChangeAspect="1"/>
          </p:cNvPicPr>
          <p:nvPr>
            <p:ph idx="1"/>
          </p:nvPr>
        </p:nvPicPr>
        <p:blipFill>
          <a:blip r:embed="rId2"/>
          <a:stretch>
            <a:fillRect/>
          </a:stretch>
        </p:blipFill>
        <p:spPr>
          <a:xfrm>
            <a:off x="365729" y="266700"/>
            <a:ext cx="10628313" cy="4251324"/>
          </a:xfrm>
          <a:prstGeom prst="rect">
            <a:avLst/>
          </a:prstGeom>
        </p:spPr>
      </p:pic>
    </p:spTree>
    <p:extLst>
      <p:ext uri="{BB962C8B-B14F-4D97-AF65-F5344CB8AC3E}">
        <p14:creationId xmlns:p14="http://schemas.microsoft.com/office/powerpoint/2010/main" val="1715320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5715F-6501-BAE7-3833-29AC15039074}"/>
              </a:ext>
            </a:extLst>
          </p:cNvPr>
          <p:cNvSpPr>
            <a:spLocks noGrp="1"/>
          </p:cNvSpPr>
          <p:nvPr>
            <p:ph type="title"/>
          </p:nvPr>
        </p:nvSpPr>
        <p:spPr>
          <a:xfrm>
            <a:off x="215900" y="365760"/>
            <a:ext cx="10738612" cy="713740"/>
          </a:xfrm>
        </p:spPr>
        <p:txBody>
          <a:bodyPr>
            <a:normAutofit/>
          </a:bodyPr>
          <a:lstStyle/>
          <a:p>
            <a:r>
              <a:rPr lang="pt-BR" sz="4000" dirty="0"/>
              <a:t>Encerramento Formal e Documentado da API</a:t>
            </a:r>
            <a:endParaRPr lang="en-US" sz="4000" dirty="0"/>
          </a:p>
        </p:txBody>
      </p:sp>
      <p:sp>
        <p:nvSpPr>
          <p:cNvPr id="6" name="Content Placeholder 5">
            <a:extLst>
              <a:ext uri="{FF2B5EF4-FFF2-40B4-BE49-F238E27FC236}">
                <a16:creationId xmlns:a16="http://schemas.microsoft.com/office/drawing/2014/main" id="{D2EE9C02-FC2B-539B-12DC-FBDFA4564C45}"/>
              </a:ext>
            </a:extLst>
          </p:cNvPr>
          <p:cNvSpPr>
            <a:spLocks noGrp="1"/>
          </p:cNvSpPr>
          <p:nvPr>
            <p:ph idx="1"/>
          </p:nvPr>
        </p:nvSpPr>
        <p:spPr>
          <a:xfrm>
            <a:off x="967492" y="1430895"/>
            <a:ext cx="8739880" cy="4969905"/>
          </a:xfrm>
        </p:spPr>
        <p:txBody>
          <a:bodyPr>
            <a:noAutofit/>
          </a:bodyPr>
          <a:lstStyle/>
          <a:p>
            <a:pPr>
              <a:buFont typeface="Wingdings" panose="05000000000000000000" pitchFamily="2" charset="2"/>
              <a:buChar char="ü"/>
            </a:pPr>
            <a:r>
              <a:rPr lang="pt-BR" sz="2000" b="1" dirty="0">
                <a:effectLst>
                  <a:outerShdw blurRad="38100" dist="38100" dir="2700000" algn="tl">
                    <a:srgbClr val="000000">
                      <a:alpha val="43137"/>
                    </a:srgbClr>
                  </a:outerShdw>
                </a:effectLst>
              </a:rPr>
              <a:t>Cumprimos o prazo estabelecido para entrega da API, juntamente com os integrantes do grupo, professor e cliente.</a:t>
            </a:r>
          </a:p>
          <a:p>
            <a:pPr>
              <a:buFont typeface="Wingdings" panose="05000000000000000000" pitchFamily="2" charset="2"/>
              <a:buChar char="ü"/>
            </a:pPr>
            <a:r>
              <a:rPr lang="pt-BR" sz="2000" b="1" dirty="0">
                <a:effectLst>
                  <a:outerShdw blurRad="38100" dist="38100" dir="2700000" algn="tl">
                    <a:srgbClr val="000000">
                      <a:alpha val="43137"/>
                    </a:srgbClr>
                  </a:outerShdw>
                </a:effectLst>
              </a:rPr>
              <a:t>Realizamos o controle de atividades e estabelecemos uma lista de tarefas com prazos pré-agendados.</a:t>
            </a:r>
          </a:p>
          <a:p>
            <a:pPr>
              <a:buFont typeface="Wingdings" panose="05000000000000000000" pitchFamily="2" charset="2"/>
              <a:buChar char="ü"/>
            </a:pPr>
            <a:r>
              <a:rPr lang="pt-BR" sz="2000" b="1" dirty="0">
                <a:effectLst>
                  <a:outerShdw blurRad="38100" dist="38100" dir="2700000" algn="tl">
                    <a:srgbClr val="000000">
                      <a:alpha val="43137"/>
                    </a:srgbClr>
                  </a:outerShdw>
                </a:effectLst>
              </a:rPr>
              <a:t>A documentação atualizada está disponível no GitHub, juntamente com instruções de uso.</a:t>
            </a:r>
          </a:p>
          <a:p>
            <a:pPr>
              <a:buFont typeface="Wingdings" panose="05000000000000000000" pitchFamily="2" charset="2"/>
              <a:buChar char="ü"/>
            </a:pPr>
            <a:r>
              <a:rPr lang="pt-BR" sz="2000" b="1" dirty="0">
                <a:effectLst>
                  <a:outerShdw blurRad="38100" dist="38100" dir="2700000" algn="tl">
                    <a:srgbClr val="000000">
                      <a:alpha val="43137"/>
                    </a:srgbClr>
                  </a:outerShdw>
                </a:effectLst>
              </a:rPr>
              <a:t>Recursos necessários incluem IDE, computador, acesso à internet e conhecimento básico de Python, Flask e HTML/CSS/JS.</a:t>
            </a:r>
          </a:p>
          <a:p>
            <a:pPr>
              <a:buFont typeface="Wingdings" panose="05000000000000000000" pitchFamily="2" charset="2"/>
              <a:buChar char="ü"/>
            </a:pPr>
            <a:r>
              <a:rPr lang="pt-BR" sz="2000" b="1" dirty="0">
                <a:effectLst>
                  <a:outerShdw blurRad="38100" dist="38100" dir="2700000" algn="tl">
                    <a:srgbClr val="000000">
                      <a:alpha val="43137"/>
                    </a:srgbClr>
                  </a:outerShdw>
                </a:effectLst>
              </a:rPr>
              <a:t>Oferecemos suporte por e-mail para esclarecimento de dúvidas e correção de eventuais erros.</a:t>
            </a:r>
          </a:p>
          <a:p>
            <a:pPr>
              <a:buFont typeface="Wingdings" panose="05000000000000000000" pitchFamily="2" charset="2"/>
              <a:buChar char="ü"/>
            </a:pPr>
            <a:r>
              <a:rPr lang="pt-BR" sz="2000" b="1" dirty="0">
                <a:effectLst>
                  <a:outerShdw blurRad="38100" dist="38100" dir="2700000" algn="tl">
                    <a:srgbClr val="000000">
                      <a:alpha val="43137"/>
                    </a:srgbClr>
                  </a:outerShdw>
                </a:effectLst>
              </a:rPr>
              <a:t>Não há necessidade de desativação gradual, pois a API é intuitiva e de fácil utilização.</a:t>
            </a:r>
          </a:p>
        </p:txBody>
      </p:sp>
    </p:spTree>
    <p:extLst>
      <p:ext uri="{BB962C8B-B14F-4D97-AF65-F5344CB8AC3E}">
        <p14:creationId xmlns:p14="http://schemas.microsoft.com/office/powerpoint/2010/main" val="2617638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A5F58D-07C4-2C2F-44D7-44B2480DD544}"/>
              </a:ext>
            </a:extLst>
          </p:cNvPr>
          <p:cNvSpPr>
            <a:spLocks noGrp="1"/>
          </p:cNvSpPr>
          <p:nvPr>
            <p:ph idx="1"/>
          </p:nvPr>
        </p:nvSpPr>
        <p:spPr>
          <a:xfrm>
            <a:off x="868172" y="946150"/>
            <a:ext cx="9101328" cy="4965700"/>
          </a:xfrm>
        </p:spPr>
        <p:txBody>
          <a:bodyPr>
            <a:normAutofit fontScale="92500" lnSpcReduction="20000"/>
          </a:bodyPr>
          <a:lstStyle/>
          <a:p>
            <a:pPr>
              <a:buFont typeface="Wingdings" panose="05000000000000000000" pitchFamily="2" charset="2"/>
              <a:buChar char="ü"/>
            </a:pPr>
            <a:r>
              <a:rPr lang="pt-BR" sz="2400" b="1" dirty="0">
                <a:effectLst>
                  <a:outerShdw blurRad="38100" dist="38100" dir="2700000" algn="tl">
                    <a:srgbClr val="000000">
                      <a:alpha val="43137"/>
                    </a:srgbClr>
                  </a:outerShdw>
                </a:effectLst>
              </a:rPr>
              <a:t>Mantivemos uma comunicação constante durante o desenvolvimento, realizando testes e acompanhando o progresso do projeto.</a:t>
            </a:r>
          </a:p>
          <a:p>
            <a:pPr>
              <a:buFont typeface="Wingdings" panose="05000000000000000000" pitchFamily="2" charset="2"/>
              <a:buChar char="ü"/>
            </a:pPr>
            <a:r>
              <a:rPr lang="pt-BR" sz="2400" b="1" dirty="0">
                <a:effectLst>
                  <a:outerShdw blurRad="38100" dist="38100" dir="2700000" algn="tl">
                    <a:srgbClr val="000000">
                      <a:alpha val="43137"/>
                    </a:srgbClr>
                  </a:outerShdw>
                </a:effectLst>
              </a:rPr>
              <a:t>A aplicação em teste foi atualizada e transformada em uma API funcional e pré-estabelecida.</a:t>
            </a:r>
          </a:p>
          <a:p>
            <a:pPr>
              <a:buFont typeface="Wingdings" panose="05000000000000000000" pitchFamily="2" charset="2"/>
              <a:buChar char="ü"/>
            </a:pPr>
            <a:r>
              <a:rPr lang="pt-BR" sz="2400" b="1" dirty="0">
                <a:effectLst>
                  <a:outerShdw blurRad="38100" dist="38100" dir="2700000" algn="tl">
                    <a:srgbClr val="000000">
                      <a:alpha val="43137"/>
                    </a:srgbClr>
                  </a:outerShdw>
                </a:effectLst>
              </a:rPr>
              <a:t>Recebemos feedback positivo e disponibilizamos um e-mail de contato para necessidades futuras. </a:t>
            </a:r>
          </a:p>
          <a:p>
            <a:pPr>
              <a:buFont typeface="Wingdings" panose="05000000000000000000" pitchFamily="2" charset="2"/>
              <a:buChar char="ü"/>
            </a:pPr>
            <a:r>
              <a:rPr lang="pt-BR" sz="2400" b="1" dirty="0">
                <a:effectLst>
                  <a:outerShdw blurRad="38100" dist="38100" dir="2700000" algn="tl">
                    <a:srgbClr val="000000">
                      <a:alpha val="43137"/>
                    </a:srgbClr>
                  </a:outerShdw>
                </a:effectLst>
              </a:rPr>
              <a:t>https://github.com/SuellenMiranda/Projeto-Leilao-A7M</a:t>
            </a:r>
          </a:p>
          <a:p>
            <a:endParaRPr lang="pt-BR" sz="2400" b="1" dirty="0">
              <a:effectLst>
                <a:outerShdw blurRad="38100" dist="38100" dir="2700000" algn="tl">
                  <a:srgbClr val="000000">
                    <a:alpha val="43137"/>
                  </a:srgbClr>
                </a:outerShdw>
              </a:effectLst>
            </a:endParaRPr>
          </a:p>
          <a:p>
            <a:r>
              <a:rPr lang="pt-BR" sz="2400" b="1" dirty="0">
                <a:effectLst>
                  <a:outerShdw blurRad="38100" dist="38100" dir="2700000" algn="tl">
                    <a:srgbClr val="000000">
                      <a:alpha val="43137"/>
                    </a:srgbClr>
                  </a:outerShdw>
                </a:effectLst>
              </a:rPr>
              <a:t>Em conclusão, encerramos a API de forma formal e documentada, atendendo aos prazos estabelecidos, fornecendo suporte adequado e mantendo uma comunicação eficiente durante todo o processo. A documentação está disponível no GitHub, e o sistema foi atualizado para se tornar uma API funcional. Recebemos feedback positivo e estamos disponíveis por e-mail para qualquer necessidade adicional.</a:t>
            </a:r>
          </a:p>
          <a:p>
            <a:pPr marL="0" indent="0">
              <a:buNone/>
            </a:pPr>
            <a:endParaRPr lang="en-US" dirty="0"/>
          </a:p>
        </p:txBody>
      </p:sp>
    </p:spTree>
    <p:extLst>
      <p:ext uri="{BB962C8B-B14F-4D97-AF65-F5344CB8AC3E}">
        <p14:creationId xmlns:p14="http://schemas.microsoft.com/office/powerpoint/2010/main" val="1958852099"/>
      </p:ext>
    </p:extLst>
  </p:cSld>
  <p:clrMapOvr>
    <a:masterClrMapping/>
  </p:clrMapOvr>
</p:sld>
</file>

<file path=ppt/theme/theme1.xml><?xml version="1.0" encoding="utf-8"?>
<a:theme xmlns:a="http://schemas.openxmlformats.org/drawingml/2006/main" name="Exibir">
  <a:themeElements>
    <a:clrScheme name="Exibir">
      <a:dk1>
        <a:sysClr val="windowText" lastClr="000000"/>
      </a:dk1>
      <a:lt1>
        <a:sysClr val="window" lastClr="FFFFFF"/>
      </a:lt1>
      <a:dk2>
        <a:srgbClr val="564B3C"/>
      </a:dk2>
      <a:lt2>
        <a:srgbClr val="ECEDD1"/>
      </a:lt2>
      <a:accent1>
        <a:srgbClr val="93A299"/>
      </a:accent1>
      <a:accent2>
        <a:srgbClr val="CB4B30"/>
      </a:accent2>
      <a:accent3>
        <a:srgbClr val="B5AE53"/>
      </a:accent3>
      <a:accent4>
        <a:srgbClr val="6F6A7A"/>
      </a:accent4>
      <a:accent5>
        <a:srgbClr val="E8B54D"/>
      </a:accent5>
      <a:accent6>
        <a:srgbClr val="8A7952"/>
      </a:accent6>
      <a:hlink>
        <a:srgbClr val="9F9F0B"/>
      </a:hlink>
      <a:folHlink>
        <a:srgbClr val="B2B2B2"/>
      </a:folHlink>
    </a:clrScheme>
    <a:fontScheme name="Exibir">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Exibir">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3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866257B-E5CE-4C43-9210-F2DE76BE10B5}"/>
    </a:ext>
  </a:extLst>
</a:theme>
</file>

<file path=docProps/app.xml><?xml version="1.0" encoding="utf-8"?>
<Properties xmlns="http://schemas.openxmlformats.org/officeDocument/2006/extended-properties" xmlns:vt="http://schemas.openxmlformats.org/officeDocument/2006/docPropsVTypes">
  <Template>TM03457515[[fn=Exibir]]</Template>
  <TotalTime>1742</TotalTime>
  <Words>2061</Words>
  <Application>Microsoft Office PowerPoint</Application>
  <PresentationFormat>Widescreen</PresentationFormat>
  <Paragraphs>171</Paragraphs>
  <Slides>38</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Arial</vt:lpstr>
      <vt:lpstr>Bahnschrift Light</vt:lpstr>
      <vt:lpstr>Century Schoolbook</vt:lpstr>
      <vt:lpstr>gg sans</vt:lpstr>
      <vt:lpstr>High Tower Text</vt:lpstr>
      <vt:lpstr>Segoe UI Symbol</vt:lpstr>
      <vt:lpstr>Söhne</vt:lpstr>
      <vt:lpstr>Wingdings</vt:lpstr>
      <vt:lpstr>Wingdings 2</vt:lpstr>
      <vt:lpstr>Exibir</vt:lpstr>
      <vt:lpstr>TERMO DE ENCERRAMENTO DO PROJETO  Título: “API – Cálculo para leiloeiro”</vt:lpstr>
      <vt:lpstr>Resumo do projeto</vt:lpstr>
      <vt:lpstr>Objetivo e Descrição do Projeto</vt:lpstr>
      <vt:lpstr>O que é API:</vt:lpstr>
      <vt:lpstr>EAP – Estrutura Analítica do Projeto</vt:lpstr>
      <vt:lpstr>Controle</vt:lpstr>
      <vt:lpstr>Tarefas</vt:lpstr>
      <vt:lpstr>Encerramento Formal e Documentado da API</vt:lpstr>
      <vt:lpstr>PowerPoint Presentation</vt:lpstr>
      <vt:lpstr>Importante – Avaliar, Registrar e Reunir</vt:lpstr>
      <vt:lpstr>PowerPoint Presentation</vt:lpstr>
      <vt:lpstr>Caso de Uso</vt:lpstr>
      <vt:lpstr>Processo de finalização de um projeto</vt:lpstr>
      <vt:lpstr>PowerPoint Presentation</vt:lpstr>
      <vt:lpstr>02/05/2023 – leilão “fake” para teste</vt:lpstr>
      <vt:lpstr>Visão cliente x leiloeiro</vt:lpstr>
      <vt:lpstr>Tela do leiloeiro</vt:lpstr>
      <vt:lpstr>Usando figma para ver como podemos fazer com que os valore sejam exibidos</vt:lpstr>
      <vt:lpstr>Pagina da API</vt:lpstr>
      <vt:lpstr>Programação</vt:lpstr>
      <vt:lpstr>PowerPoint Presentation</vt:lpstr>
      <vt:lpstr>Base teórica utilizada (conteúdo pesquisado e utilizado para o desenvolvimento da solução)</vt:lpstr>
      <vt:lpstr>Fluxo de caixa realizado</vt:lpstr>
      <vt:lpstr>Sequência de trabalho (Trabalho diário)</vt:lpstr>
      <vt:lpstr>Documentação a ser arquivada (fotos, vídeos, etc..)</vt:lpstr>
      <vt:lpstr>Benefícios gerais oferecidos para o cliente </vt:lpstr>
      <vt:lpstr>Indicadores coletados</vt:lpstr>
      <vt:lpstr>Parecer do cliente principal</vt:lpstr>
      <vt:lpstr>Aprendizado gerado pelo projeto (Opinião do grupo)</vt:lpstr>
      <vt:lpstr>Suellen Miranda</vt:lpstr>
      <vt:lpstr>Luiz Guilherme</vt:lpstr>
      <vt:lpstr>Daniel</vt:lpstr>
      <vt:lpstr>Davi</vt:lpstr>
      <vt:lpstr>Pedro</vt:lpstr>
      <vt:lpstr>Principais intercorrências encontradas e como lidou com elas</vt:lpstr>
      <vt:lpstr>Orientações para a continuidade das entregas realizadas (continuidade como atividade funcional, por exemplo) </vt:lpstr>
      <vt:lpstr>Sugestões para próximo grupo de trabalho (quem fizer o projeto novamente)</vt:lpstr>
      <vt:lpstr>Fim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Ayrton</dc:creator>
  <cp:lastModifiedBy>SUELLEN  MIRANDA AMORIM</cp:lastModifiedBy>
  <cp:revision>13</cp:revision>
  <dcterms:created xsi:type="dcterms:W3CDTF">2022-01-28T13:17:11Z</dcterms:created>
  <dcterms:modified xsi:type="dcterms:W3CDTF">2023-05-24T03:54:57Z</dcterms:modified>
</cp:coreProperties>
</file>

<file path=docProps/thumbnail.jpeg>
</file>